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1"/>
  </p:notesMasterIdLst>
  <p:sldIdLst>
    <p:sldId id="263" r:id="rId5"/>
    <p:sldId id="283" r:id="rId6"/>
    <p:sldId id="258" r:id="rId7"/>
    <p:sldId id="307" r:id="rId8"/>
    <p:sldId id="261" r:id="rId9"/>
    <p:sldId id="294" r:id="rId10"/>
    <p:sldId id="293" r:id="rId11"/>
    <p:sldId id="281" r:id="rId12"/>
    <p:sldId id="295" r:id="rId13"/>
    <p:sldId id="29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97" r:id="rId25"/>
    <p:sldId id="318" r:id="rId26"/>
    <p:sldId id="319" r:id="rId27"/>
    <p:sldId id="298" r:id="rId28"/>
    <p:sldId id="268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7" clrIdx="0"/>
  <p:cmAuthor id="2" name="Billy McCarthy" initials="BM" lastIdx="1" clrIdx="1"/>
  <p:cmAuthor id="3" name="Craig Dolan" initials="C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CCFF"/>
    <a:srgbClr val="66FFCC"/>
    <a:srgbClr val="00FFFF"/>
    <a:srgbClr val="00FFCC"/>
    <a:srgbClr val="33CCCC"/>
    <a:srgbClr val="00CC99"/>
    <a:srgbClr val="00CC6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88" autoAdjust="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6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Fossati" userId="7d8a27c9-d805-45d1-af3d-5cf81a9395c3" providerId="ADAL" clId="{A2E1A3FE-651D-454E-9B26-A1A6DBAA2600}"/>
    <pc:docChg chg="undo custSel addSld delSld modSld sldOrd">
      <pc:chgData name="Luca Fossati" userId="7d8a27c9-d805-45d1-af3d-5cf81a9395c3" providerId="ADAL" clId="{A2E1A3FE-651D-454E-9B26-A1A6DBAA2600}" dt="2021-05-05T14:02:58.066" v="2177" actId="20577"/>
      <pc:docMkLst>
        <pc:docMk/>
      </pc:docMkLst>
      <pc:sldChg chg="modSp mod">
        <pc:chgData name="Luca Fossati" userId="7d8a27c9-d805-45d1-af3d-5cf81a9395c3" providerId="ADAL" clId="{A2E1A3FE-651D-454E-9B26-A1A6DBAA2600}" dt="2021-05-04T18:28:14.969" v="1608" actId="20577"/>
        <pc:sldMkLst>
          <pc:docMk/>
          <pc:sldMk cId="2595467257" sldId="258"/>
        </pc:sldMkLst>
        <pc:spChg chg="mod">
          <ac:chgData name="Luca Fossati" userId="7d8a27c9-d805-45d1-af3d-5cf81a9395c3" providerId="ADAL" clId="{A2E1A3FE-651D-454E-9B26-A1A6DBAA2600}" dt="2021-05-04T18:28:14.969" v="1608" actId="20577"/>
          <ac:spMkLst>
            <pc:docMk/>
            <pc:sldMk cId="2595467257" sldId="258"/>
            <ac:spMk id="3" creationId="{00000000-0000-0000-0000-000000000000}"/>
          </ac:spMkLst>
        </pc:spChg>
      </pc:sldChg>
      <pc:sldChg chg="addSp delSp modSp mod">
        <pc:chgData name="Luca Fossati" userId="7d8a27c9-d805-45d1-af3d-5cf81a9395c3" providerId="ADAL" clId="{A2E1A3FE-651D-454E-9B26-A1A6DBAA2600}" dt="2021-05-05T13:26:11.952" v="2153" actId="20577"/>
        <pc:sldMkLst>
          <pc:docMk/>
          <pc:sldMk cId="3288989145" sldId="261"/>
        </pc:sldMkLst>
        <pc:spChg chg="mod">
          <ac:chgData name="Luca Fossati" userId="7d8a27c9-d805-45d1-af3d-5cf81a9395c3" providerId="ADAL" clId="{A2E1A3FE-651D-454E-9B26-A1A6DBAA2600}" dt="2021-05-04T04:23:39.660" v="507" actId="20577"/>
          <ac:spMkLst>
            <pc:docMk/>
            <pc:sldMk cId="3288989145" sldId="261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3:50:36.021" v="122" actId="1076"/>
          <ac:spMkLst>
            <pc:docMk/>
            <pc:sldMk cId="3288989145" sldId="261"/>
            <ac:spMk id="7" creationId="{4917DD74-E3FA-41F3-AD8A-3EE28CADCA52}"/>
          </ac:spMkLst>
        </pc:spChg>
        <pc:spChg chg="del">
          <ac:chgData name="Luca Fossati" userId="7d8a27c9-d805-45d1-af3d-5cf81a9395c3" providerId="ADAL" clId="{A2E1A3FE-651D-454E-9B26-A1A6DBAA2600}" dt="2021-05-04T03:43:01.122" v="6" actId="478"/>
          <ac:spMkLst>
            <pc:docMk/>
            <pc:sldMk cId="3288989145" sldId="261"/>
            <ac:spMk id="8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5T13:26:03.067" v="2150" actId="20577"/>
          <ac:spMkLst>
            <pc:docMk/>
            <pc:sldMk cId="3288989145" sldId="261"/>
            <ac:spMk id="9" creationId="{545E835C-473E-472B-9EC3-855E9F2073EE}"/>
          </ac:spMkLst>
        </pc:spChg>
        <pc:spChg chg="add mod">
          <ac:chgData name="Luca Fossati" userId="7d8a27c9-d805-45d1-af3d-5cf81a9395c3" providerId="ADAL" clId="{A2E1A3FE-651D-454E-9B26-A1A6DBAA2600}" dt="2021-05-05T13:26:11.952" v="2153" actId="20577"/>
          <ac:spMkLst>
            <pc:docMk/>
            <pc:sldMk cId="3288989145" sldId="261"/>
            <ac:spMk id="10" creationId="{37CE2CEE-CC8C-4904-A4D4-A970AD898C25}"/>
          </ac:spMkLst>
        </pc:spChg>
      </pc:sldChg>
      <pc:sldChg chg="modSp mod">
        <pc:chgData name="Luca Fossati" userId="7d8a27c9-d805-45d1-af3d-5cf81a9395c3" providerId="ADAL" clId="{A2E1A3FE-651D-454E-9B26-A1A6DBAA2600}" dt="2021-05-04T03:42:36.140" v="5" actId="20577"/>
        <pc:sldMkLst>
          <pc:docMk/>
          <pc:sldMk cId="1544478635" sldId="263"/>
        </pc:sldMkLst>
        <pc:spChg chg="mod">
          <ac:chgData name="Luca Fossati" userId="7d8a27c9-d805-45d1-af3d-5cf81a9395c3" providerId="ADAL" clId="{A2E1A3FE-651D-454E-9B26-A1A6DBAA2600}" dt="2021-05-04T03:42:36.140" v="5" actId="20577"/>
          <ac:spMkLst>
            <pc:docMk/>
            <pc:sldMk cId="1544478635" sldId="263"/>
            <ac:spMk id="3" creationId="{00000000-0000-0000-0000-000000000000}"/>
          </ac:spMkLst>
        </pc:spChg>
      </pc:sldChg>
      <pc:sldChg chg="del">
        <pc:chgData name="Luca Fossati" userId="7d8a27c9-d805-45d1-af3d-5cf81a9395c3" providerId="ADAL" clId="{A2E1A3FE-651D-454E-9B26-A1A6DBAA2600}" dt="2021-05-04T05:15:34.578" v="1213" actId="2696"/>
        <pc:sldMkLst>
          <pc:docMk/>
          <pc:sldMk cId="816045097" sldId="267"/>
        </pc:sldMkLst>
      </pc:sldChg>
      <pc:sldChg chg="modSp mod">
        <pc:chgData name="Luca Fossati" userId="7d8a27c9-d805-45d1-af3d-5cf81a9395c3" providerId="ADAL" clId="{A2E1A3FE-651D-454E-9B26-A1A6DBAA2600}" dt="2021-05-04T18:35:02.357" v="2144" actId="20577"/>
        <pc:sldMkLst>
          <pc:docMk/>
          <pc:sldMk cId="2088165517" sldId="268"/>
        </pc:sldMkLst>
        <pc:spChg chg="mod">
          <ac:chgData name="Luca Fossati" userId="7d8a27c9-d805-45d1-af3d-5cf81a9395c3" providerId="ADAL" clId="{A2E1A3FE-651D-454E-9B26-A1A6DBAA2600}" dt="2021-05-04T18:30:55.973" v="1837" actId="20577"/>
          <ac:spMkLst>
            <pc:docMk/>
            <pc:sldMk cId="2088165517" sldId="268"/>
            <ac:spMk id="7" creationId="{00000000-0000-0000-0000-000000000000}"/>
          </ac:spMkLst>
        </pc:spChg>
        <pc:spChg chg="mod">
          <ac:chgData name="Luca Fossati" userId="7d8a27c9-d805-45d1-af3d-5cf81a9395c3" providerId="ADAL" clId="{A2E1A3FE-651D-454E-9B26-A1A6DBAA2600}" dt="2021-05-04T18:29:08.906" v="1660" actId="20577"/>
          <ac:spMkLst>
            <pc:docMk/>
            <pc:sldMk cId="2088165517" sldId="268"/>
            <ac:spMk id="8" creationId="{00000000-0000-0000-0000-000000000000}"/>
          </ac:spMkLst>
        </pc:spChg>
        <pc:spChg chg="mod">
          <ac:chgData name="Luca Fossati" userId="7d8a27c9-d805-45d1-af3d-5cf81a9395c3" providerId="ADAL" clId="{A2E1A3FE-651D-454E-9B26-A1A6DBAA2600}" dt="2021-05-04T18:33:42.998" v="2018" actId="20577"/>
          <ac:spMkLst>
            <pc:docMk/>
            <pc:sldMk cId="2088165517" sldId="268"/>
            <ac:spMk id="9" creationId="{00000000-0000-0000-0000-000000000000}"/>
          </ac:spMkLst>
        </pc:spChg>
        <pc:spChg chg="mod">
          <ac:chgData name="Luca Fossati" userId="7d8a27c9-d805-45d1-af3d-5cf81a9395c3" providerId="ADAL" clId="{A2E1A3FE-651D-454E-9B26-A1A6DBAA2600}" dt="2021-05-04T18:34:21.777" v="2071" actId="20577"/>
          <ac:spMkLst>
            <pc:docMk/>
            <pc:sldMk cId="2088165517" sldId="268"/>
            <ac:spMk id="10" creationId="{00000000-0000-0000-0000-000000000000}"/>
          </ac:spMkLst>
        </pc:spChg>
        <pc:spChg chg="mod">
          <ac:chgData name="Luca Fossati" userId="7d8a27c9-d805-45d1-af3d-5cf81a9395c3" providerId="ADAL" clId="{A2E1A3FE-651D-454E-9B26-A1A6DBAA2600}" dt="2021-05-04T18:32:07.767" v="1922" actId="20577"/>
          <ac:spMkLst>
            <pc:docMk/>
            <pc:sldMk cId="2088165517" sldId="268"/>
            <ac:spMk id="11" creationId="{00000000-0000-0000-0000-000000000000}"/>
          </ac:spMkLst>
        </pc:spChg>
        <pc:spChg chg="mod">
          <ac:chgData name="Luca Fossati" userId="7d8a27c9-d805-45d1-af3d-5cf81a9395c3" providerId="ADAL" clId="{A2E1A3FE-651D-454E-9B26-A1A6DBAA2600}" dt="2021-05-04T18:35:02.357" v="2144" actId="20577"/>
          <ac:spMkLst>
            <pc:docMk/>
            <pc:sldMk cId="2088165517" sldId="268"/>
            <ac:spMk id="12" creationId="{00000000-0000-0000-0000-000000000000}"/>
          </ac:spMkLst>
        </pc:spChg>
      </pc:sldChg>
      <pc:sldChg chg="addSp delSp modSp mod modNotesTx">
        <pc:chgData name="Luca Fossati" userId="7d8a27c9-d805-45d1-af3d-5cf81a9395c3" providerId="ADAL" clId="{A2E1A3FE-651D-454E-9B26-A1A6DBAA2600}" dt="2021-05-04T04:24:28.871" v="514"/>
        <pc:sldMkLst>
          <pc:docMk/>
          <pc:sldMk cId="2250836920" sldId="281"/>
        </pc:sldMkLst>
        <pc:spChg chg="mod">
          <ac:chgData name="Luca Fossati" userId="7d8a27c9-d805-45d1-af3d-5cf81a9395c3" providerId="ADAL" clId="{A2E1A3FE-651D-454E-9B26-A1A6DBAA2600}" dt="2021-05-04T04:24:28.871" v="514"/>
          <ac:spMkLst>
            <pc:docMk/>
            <pc:sldMk cId="2250836920" sldId="281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3:58:29.115" v="229" actId="1076"/>
          <ac:spMkLst>
            <pc:docMk/>
            <pc:sldMk cId="2250836920" sldId="281"/>
            <ac:spMk id="7" creationId="{C21FF1FA-D120-46BE-8F2F-74E73452DEF2}"/>
          </ac:spMkLst>
        </pc:spChg>
        <pc:spChg chg="add mod">
          <ac:chgData name="Luca Fossati" userId="7d8a27c9-d805-45d1-af3d-5cf81a9395c3" providerId="ADAL" clId="{A2E1A3FE-651D-454E-9B26-A1A6DBAA2600}" dt="2021-05-04T03:58:29.115" v="229" actId="1076"/>
          <ac:spMkLst>
            <pc:docMk/>
            <pc:sldMk cId="2250836920" sldId="281"/>
            <ac:spMk id="8" creationId="{95787724-89C1-41E4-94AC-DB35D72F12AD}"/>
          </ac:spMkLst>
        </pc:spChg>
        <pc:spChg chg="add mod">
          <ac:chgData name="Luca Fossati" userId="7d8a27c9-d805-45d1-af3d-5cf81a9395c3" providerId="ADAL" clId="{A2E1A3FE-651D-454E-9B26-A1A6DBAA2600}" dt="2021-05-04T03:58:29.115" v="229" actId="1076"/>
          <ac:spMkLst>
            <pc:docMk/>
            <pc:sldMk cId="2250836920" sldId="281"/>
            <ac:spMk id="9" creationId="{5D388CA5-5447-4C9A-8CB6-C8B181D8E251}"/>
          </ac:spMkLst>
        </pc:spChg>
        <pc:spChg chg="del">
          <ac:chgData name="Luca Fossati" userId="7d8a27c9-d805-45d1-af3d-5cf81a9395c3" providerId="ADAL" clId="{A2E1A3FE-651D-454E-9B26-A1A6DBAA2600}" dt="2021-05-04T03:56:23.558" v="220" actId="478"/>
          <ac:spMkLst>
            <pc:docMk/>
            <pc:sldMk cId="2250836920" sldId="281"/>
            <ac:spMk id="10" creationId="{00000000-0000-0000-0000-000000000000}"/>
          </ac:spMkLst>
        </pc:spChg>
      </pc:sldChg>
      <pc:sldChg chg="addSp delSp modSp mod">
        <pc:chgData name="Luca Fossati" userId="7d8a27c9-d805-45d1-af3d-5cf81a9395c3" providerId="ADAL" clId="{A2E1A3FE-651D-454E-9B26-A1A6DBAA2600}" dt="2021-05-04T04:24:19.599" v="513"/>
        <pc:sldMkLst>
          <pc:docMk/>
          <pc:sldMk cId="1887921384" sldId="293"/>
        </pc:sldMkLst>
        <pc:spChg chg="mod">
          <ac:chgData name="Luca Fossati" userId="7d8a27c9-d805-45d1-af3d-5cf81a9395c3" providerId="ADAL" clId="{A2E1A3FE-651D-454E-9B26-A1A6DBAA2600}" dt="2021-05-04T04:24:19.599" v="513"/>
          <ac:spMkLst>
            <pc:docMk/>
            <pc:sldMk cId="1887921384" sldId="293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3:55:49.794" v="206" actId="1076"/>
          <ac:spMkLst>
            <pc:docMk/>
            <pc:sldMk cId="1887921384" sldId="293"/>
            <ac:spMk id="7" creationId="{3CA13F3D-390A-4E3E-98F8-7F88A4475B95}"/>
          </ac:spMkLst>
        </pc:spChg>
        <pc:spChg chg="del">
          <ac:chgData name="Luca Fossati" userId="7d8a27c9-d805-45d1-af3d-5cf81a9395c3" providerId="ADAL" clId="{A2E1A3FE-651D-454E-9B26-A1A6DBAA2600}" dt="2021-05-04T03:54:36.025" v="202" actId="478"/>
          <ac:spMkLst>
            <pc:docMk/>
            <pc:sldMk cId="1887921384" sldId="293"/>
            <ac:spMk id="8" creationId="{00000000-0000-0000-0000-000000000000}"/>
          </ac:spMkLst>
        </pc:spChg>
      </pc:sldChg>
      <pc:sldChg chg="addSp delSp modSp mod">
        <pc:chgData name="Luca Fossati" userId="7d8a27c9-d805-45d1-af3d-5cf81a9395c3" providerId="ADAL" clId="{A2E1A3FE-651D-454E-9B26-A1A6DBAA2600}" dt="2021-05-04T04:23:47.564" v="512" actId="20577"/>
        <pc:sldMkLst>
          <pc:docMk/>
          <pc:sldMk cId="515212483" sldId="294"/>
        </pc:sldMkLst>
        <pc:spChg chg="mod">
          <ac:chgData name="Luca Fossati" userId="7d8a27c9-d805-45d1-af3d-5cf81a9395c3" providerId="ADAL" clId="{A2E1A3FE-651D-454E-9B26-A1A6DBAA2600}" dt="2021-05-04T04:23:47.564" v="512" actId="20577"/>
          <ac:spMkLst>
            <pc:docMk/>
            <pc:sldMk cId="515212483" sldId="294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3:53:56.832" v="187" actId="1076"/>
          <ac:spMkLst>
            <pc:docMk/>
            <pc:sldMk cId="515212483" sldId="294"/>
            <ac:spMk id="7" creationId="{7B3620C1-6227-4D51-BE08-330C25BE7444}"/>
          </ac:spMkLst>
        </pc:spChg>
        <pc:spChg chg="del">
          <ac:chgData name="Luca Fossati" userId="7d8a27c9-d805-45d1-af3d-5cf81a9395c3" providerId="ADAL" clId="{A2E1A3FE-651D-454E-9B26-A1A6DBAA2600}" dt="2021-05-04T03:51:28.178" v="137" actId="478"/>
          <ac:spMkLst>
            <pc:docMk/>
            <pc:sldMk cId="515212483" sldId="294"/>
            <ac:spMk id="8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3:54:08.732" v="188" actId="1076"/>
          <ac:spMkLst>
            <pc:docMk/>
            <pc:sldMk cId="515212483" sldId="294"/>
            <ac:spMk id="9" creationId="{EB62FE5F-8125-4478-B578-04B128964DD1}"/>
          </ac:spMkLst>
        </pc:spChg>
        <pc:spChg chg="add mod">
          <ac:chgData name="Luca Fossati" userId="7d8a27c9-d805-45d1-af3d-5cf81a9395c3" providerId="ADAL" clId="{A2E1A3FE-651D-454E-9B26-A1A6DBAA2600}" dt="2021-05-04T03:54:12.457" v="189" actId="1076"/>
          <ac:spMkLst>
            <pc:docMk/>
            <pc:sldMk cId="515212483" sldId="294"/>
            <ac:spMk id="10" creationId="{C32E0CBE-B057-4701-A00B-BE908C33C153}"/>
          </ac:spMkLst>
        </pc:spChg>
      </pc:sldChg>
      <pc:sldChg chg="addSp delSp modSp mod modNotesTx">
        <pc:chgData name="Luca Fossati" userId="7d8a27c9-d805-45d1-af3d-5cf81a9395c3" providerId="ADAL" clId="{A2E1A3FE-651D-454E-9B26-A1A6DBAA2600}" dt="2021-05-05T14:02:58.066" v="2177" actId="20577"/>
        <pc:sldMkLst>
          <pc:docMk/>
          <pc:sldMk cId="1270965718" sldId="295"/>
        </pc:sldMkLst>
        <pc:spChg chg="mod">
          <ac:chgData name="Luca Fossati" userId="7d8a27c9-d805-45d1-af3d-5cf81a9395c3" providerId="ADAL" clId="{A2E1A3FE-651D-454E-9B26-A1A6DBAA2600}" dt="2021-05-04T04:01:37.440" v="264" actId="20577"/>
          <ac:spMkLst>
            <pc:docMk/>
            <pc:sldMk cId="1270965718" sldId="295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4:01:04.325" v="246" actId="1076"/>
          <ac:spMkLst>
            <pc:docMk/>
            <pc:sldMk cId="1270965718" sldId="295"/>
            <ac:spMk id="7" creationId="{2F8C1764-7ED5-42BC-AD3F-6F65D124793E}"/>
          </ac:spMkLst>
        </pc:spChg>
        <pc:spChg chg="add mod">
          <ac:chgData name="Luca Fossati" userId="7d8a27c9-d805-45d1-af3d-5cf81a9395c3" providerId="ADAL" clId="{A2E1A3FE-651D-454E-9B26-A1A6DBAA2600}" dt="2021-05-04T04:01:04.325" v="246" actId="1076"/>
          <ac:spMkLst>
            <pc:docMk/>
            <pc:sldMk cId="1270965718" sldId="295"/>
            <ac:spMk id="8" creationId="{B95B8549-DFE1-452E-B307-DA315282740B}"/>
          </ac:spMkLst>
        </pc:spChg>
        <pc:spChg chg="del">
          <ac:chgData name="Luca Fossati" userId="7d8a27c9-d805-45d1-af3d-5cf81a9395c3" providerId="ADAL" clId="{A2E1A3FE-651D-454E-9B26-A1A6DBAA2600}" dt="2021-05-04T03:59:49.806" v="240" actId="478"/>
          <ac:spMkLst>
            <pc:docMk/>
            <pc:sldMk cId="1270965718" sldId="295"/>
            <ac:spMk id="10" creationId="{00000000-0000-0000-0000-000000000000}"/>
          </ac:spMkLst>
        </pc:spChg>
      </pc:sldChg>
      <pc:sldChg chg="addSp delSp modSp mod ord">
        <pc:chgData name="Luca Fossati" userId="7d8a27c9-d805-45d1-af3d-5cf81a9395c3" providerId="ADAL" clId="{A2E1A3FE-651D-454E-9B26-A1A6DBAA2600}" dt="2021-05-04T04:07:54.381" v="353"/>
        <pc:sldMkLst>
          <pc:docMk/>
          <pc:sldMk cId="2035129089" sldId="296"/>
        </pc:sldMkLst>
        <pc:spChg chg="mod">
          <ac:chgData name="Luca Fossati" userId="7d8a27c9-d805-45d1-af3d-5cf81a9395c3" providerId="ADAL" clId="{A2E1A3FE-651D-454E-9B26-A1A6DBAA2600}" dt="2021-05-04T04:04:03.110" v="285" actId="20577"/>
          <ac:spMkLst>
            <pc:docMk/>
            <pc:sldMk cId="2035129089" sldId="296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4:07:33.438" v="351" actId="20577"/>
          <ac:spMkLst>
            <pc:docMk/>
            <pc:sldMk cId="2035129089" sldId="296"/>
            <ac:spMk id="7" creationId="{56CC0A0C-D9BF-4DD7-B918-435A042C520D}"/>
          </ac:spMkLst>
        </pc:spChg>
        <pc:spChg chg="del">
          <ac:chgData name="Luca Fossati" userId="7d8a27c9-d805-45d1-af3d-5cf81a9395c3" providerId="ADAL" clId="{A2E1A3FE-651D-454E-9B26-A1A6DBAA2600}" dt="2021-05-04T04:04:07.232" v="286" actId="478"/>
          <ac:spMkLst>
            <pc:docMk/>
            <pc:sldMk cId="2035129089" sldId="296"/>
            <ac:spMk id="10" creationId="{00000000-0000-0000-0000-000000000000}"/>
          </ac:spMkLst>
        </pc:spChg>
      </pc:sldChg>
      <pc:sldChg chg="addSp delSp modSp mod modNotesTx">
        <pc:chgData name="Luca Fossati" userId="7d8a27c9-d805-45d1-af3d-5cf81a9395c3" providerId="ADAL" clId="{A2E1A3FE-651D-454E-9B26-A1A6DBAA2600}" dt="2021-05-04T04:59:20.489" v="1006" actId="1076"/>
        <pc:sldMkLst>
          <pc:docMk/>
          <pc:sldMk cId="2017698601" sldId="297"/>
        </pc:sldMkLst>
        <pc:spChg chg="mod">
          <ac:chgData name="Luca Fossati" userId="7d8a27c9-d805-45d1-af3d-5cf81a9395c3" providerId="ADAL" clId="{A2E1A3FE-651D-454E-9B26-A1A6DBAA2600}" dt="2021-05-04T04:57:43.386" v="986" actId="20577"/>
          <ac:spMkLst>
            <pc:docMk/>
            <pc:sldMk cId="2017698601" sldId="297"/>
            <ac:spMk id="5" creationId="{00000000-0000-0000-0000-000000000000}"/>
          </ac:spMkLst>
        </pc:spChg>
        <pc:spChg chg="del">
          <ac:chgData name="Luca Fossati" userId="7d8a27c9-d805-45d1-af3d-5cf81a9395c3" providerId="ADAL" clId="{A2E1A3FE-651D-454E-9B26-A1A6DBAA2600}" dt="2021-05-04T04:57:48.701" v="987" actId="478"/>
          <ac:spMkLst>
            <pc:docMk/>
            <pc:sldMk cId="2017698601" sldId="297"/>
            <ac:spMk id="7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4:59:14.360" v="1005" actId="1076"/>
          <ac:spMkLst>
            <pc:docMk/>
            <pc:sldMk cId="2017698601" sldId="297"/>
            <ac:spMk id="8" creationId="{D15AFC86-F2BE-4576-A71F-FBCEA886B3FC}"/>
          </ac:spMkLst>
        </pc:spChg>
        <pc:spChg chg="add mod">
          <ac:chgData name="Luca Fossati" userId="7d8a27c9-d805-45d1-af3d-5cf81a9395c3" providerId="ADAL" clId="{A2E1A3FE-651D-454E-9B26-A1A6DBAA2600}" dt="2021-05-04T04:59:20.489" v="1006" actId="1076"/>
          <ac:spMkLst>
            <pc:docMk/>
            <pc:sldMk cId="2017698601" sldId="297"/>
            <ac:spMk id="9" creationId="{D62D321B-5529-4908-A201-B787D1540E6B}"/>
          </ac:spMkLst>
        </pc:spChg>
        <pc:spChg chg="del">
          <ac:chgData name="Luca Fossati" userId="7d8a27c9-d805-45d1-af3d-5cf81a9395c3" providerId="ADAL" clId="{A2E1A3FE-651D-454E-9B26-A1A6DBAA2600}" dt="2021-05-04T04:57:48.701" v="987" actId="478"/>
          <ac:spMkLst>
            <pc:docMk/>
            <pc:sldMk cId="2017698601" sldId="297"/>
            <ac:spMk id="10" creationId="{00000000-0000-0000-0000-000000000000}"/>
          </ac:spMkLst>
        </pc:spChg>
        <pc:picChg chg="del">
          <ac:chgData name="Luca Fossati" userId="7d8a27c9-d805-45d1-af3d-5cf81a9395c3" providerId="ADAL" clId="{A2E1A3FE-651D-454E-9B26-A1A6DBAA2600}" dt="2021-05-04T04:57:48.701" v="987" actId="478"/>
          <ac:picMkLst>
            <pc:docMk/>
            <pc:sldMk cId="2017698601" sldId="297"/>
            <ac:picMk id="1026" creationId="{00000000-0000-0000-0000-000000000000}"/>
          </ac:picMkLst>
        </pc:picChg>
      </pc:sldChg>
      <pc:sldChg chg="addSp delSp modSp mod modNotes modNotesTx">
        <pc:chgData name="Luca Fossati" userId="7d8a27c9-d805-45d1-af3d-5cf81a9395c3" providerId="ADAL" clId="{A2E1A3FE-651D-454E-9B26-A1A6DBAA2600}" dt="2021-05-04T05:14:41.002" v="1205"/>
        <pc:sldMkLst>
          <pc:docMk/>
          <pc:sldMk cId="2262916673" sldId="298"/>
        </pc:sldMkLst>
        <pc:spChg chg="mod">
          <ac:chgData name="Luca Fossati" userId="7d8a27c9-d805-45d1-af3d-5cf81a9395c3" providerId="ADAL" clId="{A2E1A3FE-651D-454E-9B26-A1A6DBAA2600}" dt="2021-05-04T05:10:00.506" v="1149" actId="20577"/>
          <ac:spMkLst>
            <pc:docMk/>
            <pc:sldMk cId="2262916673" sldId="298"/>
            <ac:spMk id="5" creationId="{00000000-0000-0000-0000-000000000000}"/>
          </ac:spMkLst>
        </pc:spChg>
        <pc:spChg chg="del">
          <ac:chgData name="Luca Fossati" userId="7d8a27c9-d805-45d1-af3d-5cf81a9395c3" providerId="ADAL" clId="{A2E1A3FE-651D-454E-9B26-A1A6DBAA2600}" dt="2021-05-04T05:10:05.789" v="1150" actId="478"/>
          <ac:spMkLst>
            <pc:docMk/>
            <pc:sldMk cId="2262916673" sldId="298"/>
            <ac:spMk id="7" creationId="{00000000-0000-0000-0000-000000000000}"/>
          </ac:spMkLst>
        </pc:spChg>
        <pc:spChg chg="add del mod">
          <ac:chgData name="Luca Fossati" userId="7d8a27c9-d805-45d1-af3d-5cf81a9395c3" providerId="ADAL" clId="{A2E1A3FE-651D-454E-9B26-A1A6DBAA2600}" dt="2021-05-04T05:09:47.583" v="1115"/>
          <ac:spMkLst>
            <pc:docMk/>
            <pc:sldMk cId="2262916673" sldId="298"/>
            <ac:spMk id="8" creationId="{EB617510-5E25-441B-A923-BEFFC33AA5FB}"/>
          </ac:spMkLst>
        </pc:spChg>
        <pc:spChg chg="add mod">
          <ac:chgData name="Luca Fossati" userId="7d8a27c9-d805-45d1-af3d-5cf81a9395c3" providerId="ADAL" clId="{A2E1A3FE-651D-454E-9B26-A1A6DBAA2600}" dt="2021-05-04T05:14:07.204" v="1204" actId="14"/>
          <ac:spMkLst>
            <pc:docMk/>
            <pc:sldMk cId="2262916673" sldId="298"/>
            <ac:spMk id="9" creationId="{041B7839-91D7-45A3-9F0D-613226C028FA}"/>
          </ac:spMkLst>
        </pc:spChg>
        <pc:spChg chg="del">
          <ac:chgData name="Luca Fossati" userId="7d8a27c9-d805-45d1-af3d-5cf81a9395c3" providerId="ADAL" clId="{A2E1A3FE-651D-454E-9B26-A1A6DBAA2600}" dt="2021-05-04T05:10:05.789" v="1150" actId="478"/>
          <ac:spMkLst>
            <pc:docMk/>
            <pc:sldMk cId="2262916673" sldId="298"/>
            <ac:spMk id="10" creationId="{00000000-0000-0000-0000-000000000000}"/>
          </ac:spMkLst>
        </pc:spChg>
        <pc:picChg chg="del">
          <ac:chgData name="Luca Fossati" userId="7d8a27c9-d805-45d1-af3d-5cf81a9395c3" providerId="ADAL" clId="{A2E1A3FE-651D-454E-9B26-A1A6DBAA2600}" dt="2021-05-04T05:10:05.789" v="1150" actId="478"/>
          <ac:picMkLst>
            <pc:docMk/>
            <pc:sldMk cId="2262916673" sldId="298"/>
            <ac:picMk id="2050" creationId="{00000000-0000-0000-0000-000000000000}"/>
          </ac:picMkLst>
        </pc:picChg>
      </pc:sldChg>
      <pc:sldChg chg="del">
        <pc:chgData name="Luca Fossati" userId="7d8a27c9-d805-45d1-af3d-5cf81a9395c3" providerId="ADAL" clId="{A2E1A3FE-651D-454E-9B26-A1A6DBAA2600}" dt="2021-05-04T05:14:55.898" v="1206" actId="2696"/>
        <pc:sldMkLst>
          <pc:docMk/>
          <pc:sldMk cId="3822582595" sldId="299"/>
        </pc:sldMkLst>
      </pc:sldChg>
      <pc:sldChg chg="del">
        <pc:chgData name="Luca Fossati" userId="7d8a27c9-d805-45d1-af3d-5cf81a9395c3" providerId="ADAL" clId="{A2E1A3FE-651D-454E-9B26-A1A6DBAA2600}" dt="2021-05-04T05:15:09.713" v="1209" actId="2696"/>
        <pc:sldMkLst>
          <pc:docMk/>
          <pc:sldMk cId="3243831691" sldId="301"/>
        </pc:sldMkLst>
      </pc:sldChg>
      <pc:sldChg chg="del">
        <pc:chgData name="Luca Fossati" userId="7d8a27c9-d805-45d1-af3d-5cf81a9395c3" providerId="ADAL" clId="{A2E1A3FE-651D-454E-9B26-A1A6DBAA2600}" dt="2021-05-04T05:14:59.557" v="1207" actId="2696"/>
        <pc:sldMkLst>
          <pc:docMk/>
          <pc:sldMk cId="3969735712" sldId="302"/>
        </pc:sldMkLst>
      </pc:sldChg>
      <pc:sldChg chg="del">
        <pc:chgData name="Luca Fossati" userId="7d8a27c9-d805-45d1-af3d-5cf81a9395c3" providerId="ADAL" clId="{A2E1A3FE-651D-454E-9B26-A1A6DBAA2600}" dt="2021-05-04T05:15:05.717" v="1208" actId="2696"/>
        <pc:sldMkLst>
          <pc:docMk/>
          <pc:sldMk cId="4073119927" sldId="303"/>
        </pc:sldMkLst>
      </pc:sldChg>
      <pc:sldChg chg="del">
        <pc:chgData name="Luca Fossati" userId="7d8a27c9-d805-45d1-af3d-5cf81a9395c3" providerId="ADAL" clId="{A2E1A3FE-651D-454E-9B26-A1A6DBAA2600}" dt="2021-05-04T05:15:15.890" v="1210" actId="2696"/>
        <pc:sldMkLst>
          <pc:docMk/>
          <pc:sldMk cId="351076031" sldId="304"/>
        </pc:sldMkLst>
      </pc:sldChg>
      <pc:sldChg chg="del">
        <pc:chgData name="Luca Fossati" userId="7d8a27c9-d805-45d1-af3d-5cf81a9395c3" providerId="ADAL" clId="{A2E1A3FE-651D-454E-9B26-A1A6DBAA2600}" dt="2021-05-04T05:15:20.056" v="1211" actId="2696"/>
        <pc:sldMkLst>
          <pc:docMk/>
          <pc:sldMk cId="367858670" sldId="305"/>
        </pc:sldMkLst>
      </pc:sldChg>
      <pc:sldChg chg="del">
        <pc:chgData name="Luca Fossati" userId="7d8a27c9-d805-45d1-af3d-5cf81a9395c3" providerId="ADAL" clId="{A2E1A3FE-651D-454E-9B26-A1A6DBAA2600}" dt="2021-05-04T05:15:25.025" v="1212" actId="2696"/>
        <pc:sldMkLst>
          <pc:docMk/>
          <pc:sldMk cId="1218661645" sldId="306"/>
        </pc:sldMkLst>
      </pc:sldChg>
      <pc:sldChg chg="modSp add mod">
        <pc:chgData name="Luca Fossati" userId="7d8a27c9-d805-45d1-af3d-5cf81a9395c3" providerId="ADAL" clId="{A2E1A3FE-651D-454E-9B26-A1A6DBAA2600}" dt="2021-05-04T03:48:57.375" v="36" actId="20577"/>
        <pc:sldMkLst>
          <pc:docMk/>
          <pc:sldMk cId="4270261731" sldId="307"/>
        </pc:sldMkLst>
        <pc:spChg chg="mod">
          <ac:chgData name="Luca Fossati" userId="7d8a27c9-d805-45d1-af3d-5cf81a9395c3" providerId="ADAL" clId="{A2E1A3FE-651D-454E-9B26-A1A6DBAA2600}" dt="2021-05-04T03:48:57.375" v="36" actId="20577"/>
          <ac:spMkLst>
            <pc:docMk/>
            <pc:sldMk cId="4270261731" sldId="307"/>
            <ac:spMk id="5" creationId="{00000000-0000-0000-0000-000000000000}"/>
          </ac:spMkLst>
        </pc:spChg>
        <pc:spChg chg="mod">
          <ac:chgData name="Luca Fossati" userId="7d8a27c9-d805-45d1-af3d-5cf81a9395c3" providerId="ADAL" clId="{A2E1A3FE-651D-454E-9B26-A1A6DBAA2600}" dt="2021-05-04T03:43:45.823" v="14" actId="20577"/>
          <ac:spMkLst>
            <pc:docMk/>
            <pc:sldMk cId="4270261731" sldId="307"/>
            <ac:spMk id="7" creationId="{3A2AE556-9C2E-4B41-A042-CD7F293649C0}"/>
          </ac:spMkLst>
        </pc:spChg>
      </pc:sldChg>
      <pc:sldChg chg="addSp delSp modSp mod">
        <pc:chgData name="Luca Fossati" userId="7d8a27c9-d805-45d1-af3d-5cf81a9395c3" providerId="ADAL" clId="{A2E1A3FE-651D-454E-9B26-A1A6DBAA2600}" dt="2021-05-04T04:23:13.287" v="498"/>
        <pc:sldMkLst>
          <pc:docMk/>
          <pc:sldMk cId="946953545" sldId="308"/>
        </pc:sldMkLst>
        <pc:spChg chg="mod">
          <ac:chgData name="Luca Fossati" userId="7d8a27c9-d805-45d1-af3d-5cf81a9395c3" providerId="ADAL" clId="{A2E1A3FE-651D-454E-9B26-A1A6DBAA2600}" dt="2021-05-04T04:23:13.287" v="498"/>
          <ac:spMkLst>
            <pc:docMk/>
            <pc:sldMk cId="946953545" sldId="308"/>
            <ac:spMk id="5" creationId="{00000000-0000-0000-0000-000000000000}"/>
          </ac:spMkLst>
        </pc:spChg>
        <pc:spChg chg="del">
          <ac:chgData name="Luca Fossati" userId="7d8a27c9-d805-45d1-af3d-5cf81a9395c3" providerId="ADAL" clId="{A2E1A3FE-651D-454E-9B26-A1A6DBAA2600}" dt="2021-05-04T04:08:02.501" v="354" actId="478"/>
          <ac:spMkLst>
            <pc:docMk/>
            <pc:sldMk cId="946953545" sldId="308"/>
            <ac:spMk id="7" creationId="{C21FF1FA-D120-46BE-8F2F-74E73452DEF2}"/>
          </ac:spMkLst>
        </pc:spChg>
        <pc:spChg chg="del">
          <ac:chgData name="Luca Fossati" userId="7d8a27c9-d805-45d1-af3d-5cf81a9395c3" providerId="ADAL" clId="{A2E1A3FE-651D-454E-9B26-A1A6DBAA2600}" dt="2021-05-04T04:08:02.501" v="354" actId="478"/>
          <ac:spMkLst>
            <pc:docMk/>
            <pc:sldMk cId="946953545" sldId="308"/>
            <ac:spMk id="8" creationId="{95787724-89C1-41E4-94AC-DB35D72F12AD}"/>
          </ac:spMkLst>
        </pc:spChg>
        <pc:spChg chg="del">
          <ac:chgData name="Luca Fossati" userId="7d8a27c9-d805-45d1-af3d-5cf81a9395c3" providerId="ADAL" clId="{A2E1A3FE-651D-454E-9B26-A1A6DBAA2600}" dt="2021-05-04T04:08:02.501" v="354" actId="478"/>
          <ac:spMkLst>
            <pc:docMk/>
            <pc:sldMk cId="946953545" sldId="308"/>
            <ac:spMk id="9" creationId="{5D388CA5-5447-4C9A-8CB6-C8B181D8E251}"/>
          </ac:spMkLst>
        </pc:spChg>
        <pc:spChg chg="add mod">
          <ac:chgData name="Luca Fossati" userId="7d8a27c9-d805-45d1-af3d-5cf81a9395c3" providerId="ADAL" clId="{A2E1A3FE-651D-454E-9B26-A1A6DBAA2600}" dt="2021-05-04T04:09:47.210" v="360" actId="20577"/>
          <ac:spMkLst>
            <pc:docMk/>
            <pc:sldMk cId="946953545" sldId="308"/>
            <ac:spMk id="10" creationId="{1603739E-CC42-4C1D-83B5-8C62E3E08FD5}"/>
          </ac:spMkLst>
        </pc:spChg>
        <pc:spChg chg="add mod">
          <ac:chgData name="Luca Fossati" userId="7d8a27c9-d805-45d1-af3d-5cf81a9395c3" providerId="ADAL" clId="{A2E1A3FE-651D-454E-9B26-A1A6DBAA2600}" dt="2021-05-04T04:09:39.963" v="359" actId="1076"/>
          <ac:spMkLst>
            <pc:docMk/>
            <pc:sldMk cId="946953545" sldId="308"/>
            <ac:spMk id="11" creationId="{FA2474BB-6F43-4D0F-A93B-B3B8D7B75391}"/>
          </ac:spMkLst>
        </pc:spChg>
        <pc:spChg chg="add mod">
          <ac:chgData name="Luca Fossati" userId="7d8a27c9-d805-45d1-af3d-5cf81a9395c3" providerId="ADAL" clId="{A2E1A3FE-651D-454E-9B26-A1A6DBAA2600}" dt="2021-05-04T04:09:39.963" v="359" actId="1076"/>
          <ac:spMkLst>
            <pc:docMk/>
            <pc:sldMk cId="946953545" sldId="308"/>
            <ac:spMk id="12" creationId="{2C369DD2-3497-4670-B84C-0533AD6AB09B}"/>
          </ac:spMkLst>
        </pc:spChg>
      </pc:sldChg>
      <pc:sldChg chg="addSp delSp modSp mod">
        <pc:chgData name="Luca Fossati" userId="7d8a27c9-d805-45d1-af3d-5cf81a9395c3" providerId="ADAL" clId="{A2E1A3FE-651D-454E-9B26-A1A6DBAA2600}" dt="2021-05-04T04:23:19.427" v="499"/>
        <pc:sldMkLst>
          <pc:docMk/>
          <pc:sldMk cId="3122433828" sldId="309"/>
        </pc:sldMkLst>
        <pc:spChg chg="mod">
          <ac:chgData name="Luca Fossati" userId="7d8a27c9-d805-45d1-af3d-5cf81a9395c3" providerId="ADAL" clId="{A2E1A3FE-651D-454E-9B26-A1A6DBAA2600}" dt="2021-05-04T04:23:19.427" v="499"/>
          <ac:spMkLst>
            <pc:docMk/>
            <pc:sldMk cId="3122433828" sldId="309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4:14:58.859" v="391" actId="1036"/>
          <ac:spMkLst>
            <pc:docMk/>
            <pc:sldMk cId="3122433828" sldId="309"/>
            <ac:spMk id="8" creationId="{D26D52C5-B423-45C8-869B-80886C85EE6C}"/>
          </ac:spMkLst>
        </pc:spChg>
        <pc:spChg chg="add mod">
          <ac:chgData name="Luca Fossati" userId="7d8a27c9-d805-45d1-af3d-5cf81a9395c3" providerId="ADAL" clId="{A2E1A3FE-651D-454E-9B26-A1A6DBAA2600}" dt="2021-05-04T04:14:58.859" v="391" actId="1036"/>
          <ac:spMkLst>
            <pc:docMk/>
            <pc:sldMk cId="3122433828" sldId="309"/>
            <ac:spMk id="9" creationId="{7123F275-F4F0-4A0D-9A39-056F10A83D6E}"/>
          </ac:spMkLst>
        </pc:spChg>
        <pc:spChg chg="del">
          <ac:chgData name="Luca Fossati" userId="7d8a27c9-d805-45d1-af3d-5cf81a9395c3" providerId="ADAL" clId="{A2E1A3FE-651D-454E-9B26-A1A6DBAA2600}" dt="2021-05-04T04:10:38.540" v="361" actId="478"/>
          <ac:spMkLst>
            <pc:docMk/>
            <pc:sldMk cId="3122433828" sldId="309"/>
            <ac:spMk id="10" creationId="{1603739E-CC42-4C1D-83B5-8C62E3E08FD5}"/>
          </ac:spMkLst>
        </pc:spChg>
        <pc:spChg chg="del">
          <ac:chgData name="Luca Fossati" userId="7d8a27c9-d805-45d1-af3d-5cf81a9395c3" providerId="ADAL" clId="{A2E1A3FE-651D-454E-9B26-A1A6DBAA2600}" dt="2021-05-04T04:10:38.540" v="361" actId="478"/>
          <ac:spMkLst>
            <pc:docMk/>
            <pc:sldMk cId="3122433828" sldId="309"/>
            <ac:spMk id="11" creationId="{FA2474BB-6F43-4D0F-A93B-B3B8D7B75391}"/>
          </ac:spMkLst>
        </pc:spChg>
        <pc:spChg chg="del">
          <ac:chgData name="Luca Fossati" userId="7d8a27c9-d805-45d1-af3d-5cf81a9395c3" providerId="ADAL" clId="{A2E1A3FE-651D-454E-9B26-A1A6DBAA2600}" dt="2021-05-04T04:10:38.540" v="361" actId="478"/>
          <ac:spMkLst>
            <pc:docMk/>
            <pc:sldMk cId="3122433828" sldId="309"/>
            <ac:spMk id="12" creationId="{2C369DD2-3497-4670-B84C-0533AD6AB09B}"/>
          </ac:spMkLst>
        </pc:spChg>
        <pc:spChg chg="add mod">
          <ac:chgData name="Luca Fossati" userId="7d8a27c9-d805-45d1-af3d-5cf81a9395c3" providerId="ADAL" clId="{A2E1A3FE-651D-454E-9B26-A1A6DBAA2600}" dt="2021-05-04T04:14:58.859" v="391" actId="1036"/>
          <ac:spMkLst>
            <pc:docMk/>
            <pc:sldMk cId="3122433828" sldId="309"/>
            <ac:spMk id="13" creationId="{9496C52E-8F64-4A7F-8983-53D0B8C44321}"/>
          </ac:spMkLst>
        </pc:spChg>
      </pc:sldChg>
      <pc:sldChg chg="addSp delSp modSp mod">
        <pc:chgData name="Luca Fossati" userId="7d8a27c9-d805-45d1-af3d-5cf81a9395c3" providerId="ADAL" clId="{A2E1A3FE-651D-454E-9B26-A1A6DBAA2600}" dt="2021-05-04T04:19:09.240" v="446" actId="20577"/>
        <pc:sldMkLst>
          <pc:docMk/>
          <pc:sldMk cId="2694813012" sldId="310"/>
        </pc:sldMkLst>
        <pc:spChg chg="mod">
          <ac:chgData name="Luca Fossati" userId="7d8a27c9-d805-45d1-af3d-5cf81a9395c3" providerId="ADAL" clId="{A2E1A3FE-651D-454E-9B26-A1A6DBAA2600}" dt="2021-05-04T04:15:27.048" v="403" actId="20577"/>
          <ac:spMkLst>
            <pc:docMk/>
            <pc:sldMk cId="2694813012" sldId="310"/>
            <ac:spMk id="5" creationId="{00000000-0000-0000-0000-000000000000}"/>
          </ac:spMkLst>
        </pc:spChg>
        <pc:spChg chg="del">
          <ac:chgData name="Luca Fossati" userId="7d8a27c9-d805-45d1-af3d-5cf81a9395c3" providerId="ADAL" clId="{A2E1A3FE-651D-454E-9B26-A1A6DBAA2600}" dt="2021-05-04T04:14:24.715" v="384" actId="478"/>
          <ac:spMkLst>
            <pc:docMk/>
            <pc:sldMk cId="2694813012" sldId="310"/>
            <ac:spMk id="8" creationId="{D26D52C5-B423-45C8-869B-80886C85EE6C}"/>
          </ac:spMkLst>
        </pc:spChg>
        <pc:spChg chg="del">
          <ac:chgData name="Luca Fossati" userId="7d8a27c9-d805-45d1-af3d-5cf81a9395c3" providerId="ADAL" clId="{A2E1A3FE-651D-454E-9B26-A1A6DBAA2600}" dt="2021-05-04T04:14:24.715" v="384" actId="478"/>
          <ac:spMkLst>
            <pc:docMk/>
            <pc:sldMk cId="2694813012" sldId="310"/>
            <ac:spMk id="9" creationId="{7123F275-F4F0-4A0D-9A39-056F10A83D6E}"/>
          </ac:spMkLst>
        </pc:spChg>
        <pc:spChg chg="add mod">
          <ac:chgData name="Luca Fossati" userId="7d8a27c9-d805-45d1-af3d-5cf81a9395c3" providerId="ADAL" clId="{A2E1A3FE-651D-454E-9B26-A1A6DBAA2600}" dt="2021-05-04T04:19:09.240" v="446" actId="20577"/>
          <ac:spMkLst>
            <pc:docMk/>
            <pc:sldMk cId="2694813012" sldId="310"/>
            <ac:spMk id="10" creationId="{B0028A7E-BE85-4508-9049-4384C05E4135}"/>
          </ac:spMkLst>
        </pc:spChg>
        <pc:spChg chg="add mod">
          <ac:chgData name="Luca Fossati" userId="7d8a27c9-d805-45d1-af3d-5cf81a9395c3" providerId="ADAL" clId="{A2E1A3FE-651D-454E-9B26-A1A6DBAA2600}" dt="2021-05-04T04:17:29.659" v="438" actId="1076"/>
          <ac:spMkLst>
            <pc:docMk/>
            <pc:sldMk cId="2694813012" sldId="310"/>
            <ac:spMk id="11" creationId="{100736EF-972A-4906-BD60-0095873DC282}"/>
          </ac:spMkLst>
        </pc:spChg>
        <pc:spChg chg="add mod">
          <ac:chgData name="Luca Fossati" userId="7d8a27c9-d805-45d1-af3d-5cf81a9395c3" providerId="ADAL" clId="{A2E1A3FE-651D-454E-9B26-A1A6DBAA2600}" dt="2021-05-04T04:17:29.659" v="438" actId="1076"/>
          <ac:spMkLst>
            <pc:docMk/>
            <pc:sldMk cId="2694813012" sldId="310"/>
            <ac:spMk id="12" creationId="{8A74F671-77D2-4A51-BC96-A9502FB56096}"/>
          </ac:spMkLst>
        </pc:spChg>
        <pc:spChg chg="del">
          <ac:chgData name="Luca Fossati" userId="7d8a27c9-d805-45d1-af3d-5cf81a9395c3" providerId="ADAL" clId="{A2E1A3FE-651D-454E-9B26-A1A6DBAA2600}" dt="2021-05-04T04:14:24.715" v="384" actId="478"/>
          <ac:spMkLst>
            <pc:docMk/>
            <pc:sldMk cId="2694813012" sldId="310"/>
            <ac:spMk id="13" creationId="{9496C52E-8F64-4A7F-8983-53D0B8C44321}"/>
          </ac:spMkLst>
        </pc:spChg>
      </pc:sldChg>
      <pc:sldChg chg="addSp delSp modSp mod">
        <pc:chgData name="Luca Fossati" userId="7d8a27c9-d805-45d1-af3d-5cf81a9395c3" providerId="ADAL" clId="{A2E1A3FE-651D-454E-9B26-A1A6DBAA2600}" dt="2021-05-04T04:21:31.313" v="497" actId="20577"/>
        <pc:sldMkLst>
          <pc:docMk/>
          <pc:sldMk cId="2926838716" sldId="311"/>
        </pc:sldMkLst>
        <pc:spChg chg="mod">
          <ac:chgData name="Luca Fossati" userId="7d8a27c9-d805-45d1-af3d-5cf81a9395c3" providerId="ADAL" clId="{A2E1A3FE-651D-454E-9B26-A1A6DBAA2600}" dt="2021-05-04T04:20:20.365" v="489" actId="20577"/>
          <ac:spMkLst>
            <pc:docMk/>
            <pc:sldMk cId="2926838716" sldId="311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4:20:55.563" v="492" actId="1076"/>
          <ac:spMkLst>
            <pc:docMk/>
            <pc:sldMk cId="2926838716" sldId="311"/>
            <ac:spMk id="8" creationId="{0E2E31C0-0B8D-4F96-BDC5-C34EB83892A5}"/>
          </ac:spMkLst>
        </pc:spChg>
        <pc:spChg chg="add mod">
          <ac:chgData name="Luca Fossati" userId="7d8a27c9-d805-45d1-af3d-5cf81a9395c3" providerId="ADAL" clId="{A2E1A3FE-651D-454E-9B26-A1A6DBAA2600}" dt="2021-05-04T04:21:31.313" v="497" actId="20577"/>
          <ac:spMkLst>
            <pc:docMk/>
            <pc:sldMk cId="2926838716" sldId="311"/>
            <ac:spMk id="9" creationId="{4D1EAA4E-E5EB-4390-B3BC-68E5683E5944}"/>
          </ac:spMkLst>
        </pc:spChg>
        <pc:spChg chg="del">
          <ac:chgData name="Luca Fossati" userId="7d8a27c9-d805-45d1-af3d-5cf81a9395c3" providerId="ADAL" clId="{A2E1A3FE-651D-454E-9B26-A1A6DBAA2600}" dt="2021-05-04T04:18:57.697" v="439" actId="478"/>
          <ac:spMkLst>
            <pc:docMk/>
            <pc:sldMk cId="2926838716" sldId="311"/>
            <ac:spMk id="10" creationId="{B0028A7E-BE85-4508-9049-4384C05E4135}"/>
          </ac:spMkLst>
        </pc:spChg>
        <pc:spChg chg="del">
          <ac:chgData name="Luca Fossati" userId="7d8a27c9-d805-45d1-af3d-5cf81a9395c3" providerId="ADAL" clId="{A2E1A3FE-651D-454E-9B26-A1A6DBAA2600}" dt="2021-05-04T04:18:57.697" v="439" actId="478"/>
          <ac:spMkLst>
            <pc:docMk/>
            <pc:sldMk cId="2926838716" sldId="311"/>
            <ac:spMk id="11" creationId="{100736EF-972A-4906-BD60-0095873DC282}"/>
          </ac:spMkLst>
        </pc:spChg>
        <pc:spChg chg="del">
          <ac:chgData name="Luca Fossati" userId="7d8a27c9-d805-45d1-af3d-5cf81a9395c3" providerId="ADAL" clId="{A2E1A3FE-651D-454E-9B26-A1A6DBAA2600}" dt="2021-05-04T04:18:57.697" v="439" actId="478"/>
          <ac:spMkLst>
            <pc:docMk/>
            <pc:sldMk cId="2926838716" sldId="311"/>
            <ac:spMk id="12" creationId="{8A74F671-77D2-4A51-BC96-A9502FB56096}"/>
          </ac:spMkLst>
        </pc:spChg>
        <pc:spChg chg="add mod">
          <ac:chgData name="Luca Fossati" userId="7d8a27c9-d805-45d1-af3d-5cf81a9395c3" providerId="ADAL" clId="{A2E1A3FE-651D-454E-9B26-A1A6DBAA2600}" dt="2021-05-04T04:21:02.153" v="493" actId="1076"/>
          <ac:spMkLst>
            <pc:docMk/>
            <pc:sldMk cId="2926838716" sldId="311"/>
            <ac:spMk id="13" creationId="{2BA15B34-6F7B-42B5-84BD-9F5A6B0B5D19}"/>
          </ac:spMkLst>
        </pc:spChg>
      </pc:sldChg>
      <pc:sldChg chg="addSp delSp modSp mod modNotesTx">
        <pc:chgData name="Luca Fossati" userId="7d8a27c9-d805-45d1-af3d-5cf81a9395c3" providerId="ADAL" clId="{A2E1A3FE-651D-454E-9B26-A1A6DBAA2600}" dt="2021-05-04T04:28:14.699" v="531" actId="20577"/>
        <pc:sldMkLst>
          <pc:docMk/>
          <pc:sldMk cId="2554699769" sldId="312"/>
        </pc:sldMkLst>
        <pc:spChg chg="mod">
          <ac:chgData name="Luca Fossati" userId="7d8a27c9-d805-45d1-af3d-5cf81a9395c3" providerId="ADAL" clId="{A2E1A3FE-651D-454E-9B26-A1A6DBAA2600}" dt="2021-05-04T04:26:22.626" v="522" actId="20577"/>
          <ac:spMkLst>
            <pc:docMk/>
            <pc:sldMk cId="2554699769" sldId="312"/>
            <ac:spMk id="5" creationId="{00000000-0000-0000-0000-000000000000}"/>
          </ac:spMkLst>
        </pc:spChg>
        <pc:spChg chg="del">
          <ac:chgData name="Luca Fossati" userId="7d8a27c9-d805-45d1-af3d-5cf81a9395c3" providerId="ADAL" clId="{A2E1A3FE-651D-454E-9B26-A1A6DBAA2600}" dt="2021-05-04T04:26:12.404" v="515" actId="478"/>
          <ac:spMkLst>
            <pc:docMk/>
            <pc:sldMk cId="2554699769" sldId="312"/>
            <ac:spMk id="8" creationId="{0E2E31C0-0B8D-4F96-BDC5-C34EB83892A5}"/>
          </ac:spMkLst>
        </pc:spChg>
        <pc:spChg chg="del">
          <ac:chgData name="Luca Fossati" userId="7d8a27c9-d805-45d1-af3d-5cf81a9395c3" providerId="ADAL" clId="{A2E1A3FE-651D-454E-9B26-A1A6DBAA2600}" dt="2021-05-04T04:26:12.404" v="515" actId="478"/>
          <ac:spMkLst>
            <pc:docMk/>
            <pc:sldMk cId="2554699769" sldId="312"/>
            <ac:spMk id="9" creationId="{4D1EAA4E-E5EB-4390-B3BC-68E5683E5944}"/>
          </ac:spMkLst>
        </pc:spChg>
        <pc:spChg chg="add mod">
          <ac:chgData name="Luca Fossati" userId="7d8a27c9-d805-45d1-af3d-5cf81a9395c3" providerId="ADAL" clId="{A2E1A3FE-651D-454E-9B26-A1A6DBAA2600}" dt="2021-05-04T04:27:00.369" v="526" actId="1076"/>
          <ac:spMkLst>
            <pc:docMk/>
            <pc:sldMk cId="2554699769" sldId="312"/>
            <ac:spMk id="10" creationId="{43BE4419-6D51-45F5-938A-3DD8A48DB47D}"/>
          </ac:spMkLst>
        </pc:spChg>
        <pc:spChg chg="add mod">
          <ac:chgData name="Luca Fossati" userId="7d8a27c9-d805-45d1-af3d-5cf81a9395c3" providerId="ADAL" clId="{A2E1A3FE-651D-454E-9B26-A1A6DBAA2600}" dt="2021-05-04T04:27:08.024" v="527" actId="1076"/>
          <ac:spMkLst>
            <pc:docMk/>
            <pc:sldMk cId="2554699769" sldId="312"/>
            <ac:spMk id="11" creationId="{7809052D-9314-4C70-A2DD-3288577CA7C0}"/>
          </ac:spMkLst>
        </pc:spChg>
        <pc:spChg chg="del">
          <ac:chgData name="Luca Fossati" userId="7d8a27c9-d805-45d1-af3d-5cf81a9395c3" providerId="ADAL" clId="{A2E1A3FE-651D-454E-9B26-A1A6DBAA2600}" dt="2021-05-04T04:26:12.404" v="515" actId="478"/>
          <ac:spMkLst>
            <pc:docMk/>
            <pc:sldMk cId="2554699769" sldId="312"/>
            <ac:spMk id="13" creationId="{2BA15B34-6F7B-42B5-84BD-9F5A6B0B5D19}"/>
          </ac:spMkLst>
        </pc:spChg>
      </pc:sldChg>
      <pc:sldChg chg="addSp delSp modSp mod modNotesTx">
        <pc:chgData name="Luca Fossati" userId="7d8a27c9-d805-45d1-af3d-5cf81a9395c3" providerId="ADAL" clId="{A2E1A3FE-651D-454E-9B26-A1A6DBAA2600}" dt="2021-05-04T04:32:04.072" v="585" actId="20577"/>
        <pc:sldMkLst>
          <pc:docMk/>
          <pc:sldMk cId="2755041882" sldId="313"/>
        </pc:sldMkLst>
        <pc:spChg chg="mod">
          <ac:chgData name="Luca Fossati" userId="7d8a27c9-d805-45d1-af3d-5cf81a9395c3" providerId="ADAL" clId="{A2E1A3FE-651D-454E-9B26-A1A6DBAA2600}" dt="2021-05-04T04:31:01.943" v="579" actId="20577"/>
          <ac:spMkLst>
            <pc:docMk/>
            <pc:sldMk cId="2755041882" sldId="313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4:31:17.648" v="580" actId="1076"/>
          <ac:spMkLst>
            <pc:docMk/>
            <pc:sldMk cId="2755041882" sldId="313"/>
            <ac:spMk id="7" creationId="{03E2C105-3EF2-4B30-88C7-80DEE5FA1529}"/>
          </ac:spMkLst>
        </pc:spChg>
        <pc:spChg chg="add mod">
          <ac:chgData name="Luca Fossati" userId="7d8a27c9-d805-45d1-af3d-5cf81a9395c3" providerId="ADAL" clId="{A2E1A3FE-651D-454E-9B26-A1A6DBAA2600}" dt="2021-05-04T04:31:17.648" v="580" actId="1076"/>
          <ac:spMkLst>
            <pc:docMk/>
            <pc:sldMk cId="2755041882" sldId="313"/>
            <ac:spMk id="8" creationId="{B4BE2C26-53F9-45C9-88EC-06F60B83ADE5}"/>
          </ac:spMkLst>
        </pc:spChg>
        <pc:spChg chg="add mod">
          <ac:chgData name="Luca Fossati" userId="7d8a27c9-d805-45d1-af3d-5cf81a9395c3" providerId="ADAL" clId="{A2E1A3FE-651D-454E-9B26-A1A6DBAA2600}" dt="2021-05-04T04:31:17.648" v="580" actId="1076"/>
          <ac:spMkLst>
            <pc:docMk/>
            <pc:sldMk cId="2755041882" sldId="313"/>
            <ac:spMk id="9" creationId="{D7CD45C1-7AEF-49C8-89C5-C5ECF2D6B883}"/>
          </ac:spMkLst>
        </pc:spChg>
        <pc:spChg chg="del">
          <ac:chgData name="Luca Fossati" userId="7d8a27c9-d805-45d1-af3d-5cf81a9395c3" providerId="ADAL" clId="{A2E1A3FE-651D-454E-9B26-A1A6DBAA2600}" dt="2021-05-04T04:29:17.297" v="532" actId="478"/>
          <ac:spMkLst>
            <pc:docMk/>
            <pc:sldMk cId="2755041882" sldId="313"/>
            <ac:spMk id="10" creationId="{43BE4419-6D51-45F5-938A-3DD8A48DB47D}"/>
          </ac:spMkLst>
        </pc:spChg>
        <pc:spChg chg="del">
          <ac:chgData name="Luca Fossati" userId="7d8a27c9-d805-45d1-af3d-5cf81a9395c3" providerId="ADAL" clId="{A2E1A3FE-651D-454E-9B26-A1A6DBAA2600}" dt="2021-05-04T04:29:17.297" v="532" actId="478"/>
          <ac:spMkLst>
            <pc:docMk/>
            <pc:sldMk cId="2755041882" sldId="313"/>
            <ac:spMk id="11" creationId="{7809052D-9314-4C70-A2DD-3288577CA7C0}"/>
          </ac:spMkLst>
        </pc:spChg>
      </pc:sldChg>
      <pc:sldChg chg="addSp delSp modSp mod modNotesTx">
        <pc:chgData name="Luca Fossati" userId="7d8a27c9-d805-45d1-af3d-5cf81a9395c3" providerId="ADAL" clId="{A2E1A3FE-651D-454E-9B26-A1A6DBAA2600}" dt="2021-05-04T04:37:07.423" v="705" actId="20577"/>
        <pc:sldMkLst>
          <pc:docMk/>
          <pc:sldMk cId="3812806485" sldId="314"/>
        </pc:sldMkLst>
        <pc:spChg chg="del">
          <ac:chgData name="Luca Fossati" userId="7d8a27c9-d805-45d1-af3d-5cf81a9395c3" providerId="ADAL" clId="{A2E1A3FE-651D-454E-9B26-A1A6DBAA2600}" dt="2021-05-04T04:32:29.833" v="586" actId="478"/>
          <ac:spMkLst>
            <pc:docMk/>
            <pc:sldMk cId="3812806485" sldId="314"/>
            <ac:spMk id="7" creationId="{03E2C105-3EF2-4B30-88C7-80DEE5FA1529}"/>
          </ac:spMkLst>
        </pc:spChg>
        <pc:spChg chg="del">
          <ac:chgData name="Luca Fossati" userId="7d8a27c9-d805-45d1-af3d-5cf81a9395c3" providerId="ADAL" clId="{A2E1A3FE-651D-454E-9B26-A1A6DBAA2600}" dt="2021-05-04T04:32:29.833" v="586" actId="478"/>
          <ac:spMkLst>
            <pc:docMk/>
            <pc:sldMk cId="3812806485" sldId="314"/>
            <ac:spMk id="8" creationId="{B4BE2C26-53F9-45C9-88EC-06F60B83ADE5}"/>
          </ac:spMkLst>
        </pc:spChg>
        <pc:spChg chg="del">
          <ac:chgData name="Luca Fossati" userId="7d8a27c9-d805-45d1-af3d-5cf81a9395c3" providerId="ADAL" clId="{A2E1A3FE-651D-454E-9B26-A1A6DBAA2600}" dt="2021-05-04T04:32:29.833" v="586" actId="478"/>
          <ac:spMkLst>
            <pc:docMk/>
            <pc:sldMk cId="3812806485" sldId="314"/>
            <ac:spMk id="9" creationId="{D7CD45C1-7AEF-49C8-89C5-C5ECF2D6B883}"/>
          </ac:spMkLst>
        </pc:spChg>
        <pc:spChg chg="add mod">
          <ac:chgData name="Luca Fossati" userId="7d8a27c9-d805-45d1-af3d-5cf81a9395c3" providerId="ADAL" clId="{A2E1A3FE-651D-454E-9B26-A1A6DBAA2600}" dt="2021-05-04T04:36:08.010" v="699" actId="1076"/>
          <ac:spMkLst>
            <pc:docMk/>
            <pc:sldMk cId="3812806485" sldId="314"/>
            <ac:spMk id="10" creationId="{063137A2-B29E-4C46-B88A-AA9D307B3178}"/>
          </ac:spMkLst>
        </pc:spChg>
        <pc:spChg chg="add mod">
          <ac:chgData name="Luca Fossati" userId="7d8a27c9-d805-45d1-af3d-5cf81a9395c3" providerId="ADAL" clId="{A2E1A3FE-651D-454E-9B26-A1A6DBAA2600}" dt="2021-05-04T04:36:15.170" v="700" actId="1076"/>
          <ac:spMkLst>
            <pc:docMk/>
            <pc:sldMk cId="3812806485" sldId="314"/>
            <ac:spMk id="11" creationId="{4A9D0677-8DDB-4DB0-A731-692E60CB784B}"/>
          </ac:spMkLst>
        </pc:spChg>
        <pc:spChg chg="add mod">
          <ac:chgData name="Luca Fossati" userId="7d8a27c9-d805-45d1-af3d-5cf81a9395c3" providerId="ADAL" clId="{A2E1A3FE-651D-454E-9B26-A1A6DBAA2600}" dt="2021-05-04T04:33:15.108" v="588"/>
          <ac:spMkLst>
            <pc:docMk/>
            <pc:sldMk cId="3812806485" sldId="314"/>
            <ac:spMk id="12" creationId="{4AA5FB67-A1BF-425A-9FB2-9D4847C5105A}"/>
          </ac:spMkLst>
        </pc:spChg>
      </pc:sldChg>
      <pc:sldChg chg="addSp delSp modSp mod modNotesTx">
        <pc:chgData name="Luca Fossati" userId="7d8a27c9-d805-45d1-af3d-5cf81a9395c3" providerId="ADAL" clId="{A2E1A3FE-651D-454E-9B26-A1A6DBAA2600}" dt="2021-05-04T04:47:11.512" v="835"/>
        <pc:sldMkLst>
          <pc:docMk/>
          <pc:sldMk cId="16374868" sldId="315"/>
        </pc:sldMkLst>
        <pc:spChg chg="mod">
          <ac:chgData name="Luca Fossati" userId="7d8a27c9-d805-45d1-af3d-5cf81a9395c3" providerId="ADAL" clId="{A2E1A3FE-651D-454E-9B26-A1A6DBAA2600}" dt="2021-05-04T04:39:46.582" v="739" actId="20577"/>
          <ac:spMkLst>
            <pc:docMk/>
            <pc:sldMk cId="16374868" sldId="315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4:46:40.096" v="834" actId="113"/>
          <ac:spMkLst>
            <pc:docMk/>
            <pc:sldMk cId="16374868" sldId="315"/>
            <ac:spMk id="8" creationId="{C853EB45-CFFA-42D8-A92F-E4965E48A161}"/>
          </ac:spMkLst>
        </pc:spChg>
        <pc:spChg chg="del">
          <ac:chgData name="Luca Fossati" userId="7d8a27c9-d805-45d1-af3d-5cf81a9395c3" providerId="ADAL" clId="{A2E1A3FE-651D-454E-9B26-A1A6DBAA2600}" dt="2021-05-04T04:38:31.669" v="706" actId="478"/>
          <ac:spMkLst>
            <pc:docMk/>
            <pc:sldMk cId="16374868" sldId="315"/>
            <ac:spMk id="10" creationId="{063137A2-B29E-4C46-B88A-AA9D307B3178}"/>
          </ac:spMkLst>
        </pc:spChg>
        <pc:spChg chg="del">
          <ac:chgData name="Luca Fossati" userId="7d8a27c9-d805-45d1-af3d-5cf81a9395c3" providerId="ADAL" clId="{A2E1A3FE-651D-454E-9B26-A1A6DBAA2600}" dt="2021-05-04T04:38:31.669" v="706" actId="478"/>
          <ac:spMkLst>
            <pc:docMk/>
            <pc:sldMk cId="16374868" sldId="315"/>
            <ac:spMk id="11" creationId="{4A9D0677-8DDB-4DB0-A731-692E60CB784B}"/>
          </ac:spMkLst>
        </pc:spChg>
        <pc:spChg chg="del">
          <ac:chgData name="Luca Fossati" userId="7d8a27c9-d805-45d1-af3d-5cf81a9395c3" providerId="ADAL" clId="{A2E1A3FE-651D-454E-9B26-A1A6DBAA2600}" dt="2021-05-04T04:38:31.669" v="706" actId="478"/>
          <ac:spMkLst>
            <pc:docMk/>
            <pc:sldMk cId="16374868" sldId="315"/>
            <ac:spMk id="12" creationId="{4AA5FB67-A1BF-425A-9FB2-9D4847C5105A}"/>
          </ac:spMkLst>
        </pc:spChg>
      </pc:sldChg>
      <pc:sldChg chg="addSp delSp modSp mod modNotesTx">
        <pc:chgData name="Luca Fossati" userId="7d8a27c9-d805-45d1-af3d-5cf81a9395c3" providerId="ADAL" clId="{A2E1A3FE-651D-454E-9B26-A1A6DBAA2600}" dt="2021-05-04T04:49:42.229" v="872" actId="20577"/>
        <pc:sldMkLst>
          <pc:docMk/>
          <pc:sldMk cId="3636486483" sldId="316"/>
        </pc:sldMkLst>
        <pc:spChg chg="add mod">
          <ac:chgData name="Luca Fossati" userId="7d8a27c9-d805-45d1-af3d-5cf81a9395c3" providerId="ADAL" clId="{A2E1A3FE-651D-454E-9B26-A1A6DBAA2600}" dt="2021-05-04T04:48:57.986" v="840" actId="1076"/>
          <ac:spMkLst>
            <pc:docMk/>
            <pc:sldMk cId="3636486483" sldId="316"/>
            <ac:spMk id="7" creationId="{257AD277-972B-4BB0-82F8-3A36D1ED89E9}"/>
          </ac:spMkLst>
        </pc:spChg>
        <pc:spChg chg="del">
          <ac:chgData name="Luca Fossati" userId="7d8a27c9-d805-45d1-af3d-5cf81a9395c3" providerId="ADAL" clId="{A2E1A3FE-651D-454E-9B26-A1A6DBAA2600}" dt="2021-05-04T04:48:23.454" v="836" actId="478"/>
          <ac:spMkLst>
            <pc:docMk/>
            <pc:sldMk cId="3636486483" sldId="316"/>
            <ac:spMk id="8" creationId="{C853EB45-CFFA-42D8-A92F-E4965E48A161}"/>
          </ac:spMkLst>
        </pc:spChg>
        <pc:spChg chg="add mod">
          <ac:chgData name="Luca Fossati" userId="7d8a27c9-d805-45d1-af3d-5cf81a9395c3" providerId="ADAL" clId="{A2E1A3FE-651D-454E-9B26-A1A6DBAA2600}" dt="2021-05-04T04:49:13.865" v="841" actId="1076"/>
          <ac:spMkLst>
            <pc:docMk/>
            <pc:sldMk cId="3636486483" sldId="316"/>
            <ac:spMk id="9" creationId="{6F32D6CB-7464-4F34-9075-19FB51570EA3}"/>
          </ac:spMkLst>
        </pc:spChg>
        <pc:spChg chg="add mod">
          <ac:chgData name="Luca Fossati" userId="7d8a27c9-d805-45d1-af3d-5cf81a9395c3" providerId="ADAL" clId="{A2E1A3FE-651D-454E-9B26-A1A6DBAA2600}" dt="2021-05-04T04:49:21.149" v="842" actId="1076"/>
          <ac:spMkLst>
            <pc:docMk/>
            <pc:sldMk cId="3636486483" sldId="316"/>
            <ac:spMk id="10" creationId="{736426AB-4D68-4EE6-A46C-D5562D7E9AD6}"/>
          </ac:spMkLst>
        </pc:spChg>
      </pc:sldChg>
      <pc:sldChg chg="addSp delSp modSp mod modNotesTx">
        <pc:chgData name="Luca Fossati" userId="7d8a27c9-d805-45d1-af3d-5cf81a9395c3" providerId="ADAL" clId="{A2E1A3FE-651D-454E-9B26-A1A6DBAA2600}" dt="2021-05-04T04:56:23.320" v="968" actId="255"/>
        <pc:sldMkLst>
          <pc:docMk/>
          <pc:sldMk cId="3688806817" sldId="317"/>
        </pc:sldMkLst>
        <pc:spChg chg="mod">
          <ac:chgData name="Luca Fossati" userId="7d8a27c9-d805-45d1-af3d-5cf81a9395c3" providerId="ADAL" clId="{A2E1A3FE-651D-454E-9B26-A1A6DBAA2600}" dt="2021-05-04T04:51:21.348" v="894" actId="20577"/>
          <ac:spMkLst>
            <pc:docMk/>
            <pc:sldMk cId="3688806817" sldId="317"/>
            <ac:spMk id="5" creationId="{00000000-0000-0000-0000-000000000000}"/>
          </ac:spMkLst>
        </pc:spChg>
        <pc:spChg chg="del">
          <ac:chgData name="Luca Fossati" userId="7d8a27c9-d805-45d1-af3d-5cf81a9395c3" providerId="ADAL" clId="{A2E1A3FE-651D-454E-9B26-A1A6DBAA2600}" dt="2021-05-04T04:50:11.096" v="876" actId="478"/>
          <ac:spMkLst>
            <pc:docMk/>
            <pc:sldMk cId="3688806817" sldId="317"/>
            <ac:spMk id="7" creationId="{257AD277-972B-4BB0-82F8-3A36D1ED89E9}"/>
          </ac:spMkLst>
        </pc:spChg>
        <pc:spChg chg="add mod">
          <ac:chgData name="Luca Fossati" userId="7d8a27c9-d805-45d1-af3d-5cf81a9395c3" providerId="ADAL" clId="{A2E1A3FE-651D-454E-9B26-A1A6DBAA2600}" dt="2021-05-04T04:56:23.320" v="968" actId="255"/>
          <ac:spMkLst>
            <pc:docMk/>
            <pc:sldMk cId="3688806817" sldId="317"/>
            <ac:spMk id="8" creationId="{D5221053-1959-4870-BE27-C8D87174834D}"/>
          </ac:spMkLst>
        </pc:spChg>
        <pc:spChg chg="del">
          <ac:chgData name="Luca Fossati" userId="7d8a27c9-d805-45d1-af3d-5cf81a9395c3" providerId="ADAL" clId="{A2E1A3FE-651D-454E-9B26-A1A6DBAA2600}" dt="2021-05-04T04:50:11.096" v="876" actId="478"/>
          <ac:spMkLst>
            <pc:docMk/>
            <pc:sldMk cId="3688806817" sldId="317"/>
            <ac:spMk id="9" creationId="{6F32D6CB-7464-4F34-9075-19FB51570EA3}"/>
          </ac:spMkLst>
        </pc:spChg>
        <pc:spChg chg="del">
          <ac:chgData name="Luca Fossati" userId="7d8a27c9-d805-45d1-af3d-5cf81a9395c3" providerId="ADAL" clId="{A2E1A3FE-651D-454E-9B26-A1A6DBAA2600}" dt="2021-05-04T04:50:11.096" v="876" actId="478"/>
          <ac:spMkLst>
            <pc:docMk/>
            <pc:sldMk cId="3688806817" sldId="317"/>
            <ac:spMk id="10" creationId="{736426AB-4D68-4EE6-A46C-D5562D7E9AD6}"/>
          </ac:spMkLst>
        </pc:spChg>
        <pc:spChg chg="add mod">
          <ac:chgData name="Luca Fossati" userId="7d8a27c9-d805-45d1-af3d-5cf81a9395c3" providerId="ADAL" clId="{A2E1A3FE-651D-454E-9B26-A1A6DBAA2600}" dt="2021-05-04T04:52:45.754" v="920" actId="1076"/>
          <ac:spMkLst>
            <pc:docMk/>
            <pc:sldMk cId="3688806817" sldId="317"/>
            <ac:spMk id="11" creationId="{EBB3E019-AE11-4174-BCBB-45736AD89513}"/>
          </ac:spMkLst>
        </pc:spChg>
      </pc:sldChg>
      <pc:sldChg chg="addSp delSp modSp mod">
        <pc:chgData name="Luca Fossati" userId="7d8a27c9-d805-45d1-af3d-5cf81a9395c3" providerId="ADAL" clId="{A2E1A3FE-651D-454E-9B26-A1A6DBAA2600}" dt="2021-05-04T05:03:20.327" v="1069" actId="1076"/>
        <pc:sldMkLst>
          <pc:docMk/>
          <pc:sldMk cId="2244208897" sldId="318"/>
        </pc:sldMkLst>
        <pc:spChg chg="mod">
          <ac:chgData name="Luca Fossati" userId="7d8a27c9-d805-45d1-af3d-5cf81a9395c3" providerId="ADAL" clId="{A2E1A3FE-651D-454E-9B26-A1A6DBAA2600}" dt="2021-05-04T05:00:54.315" v="1024" actId="20577"/>
          <ac:spMkLst>
            <pc:docMk/>
            <pc:sldMk cId="2244208897" sldId="318"/>
            <ac:spMk id="5" creationId="{00000000-0000-0000-0000-000000000000}"/>
          </ac:spMkLst>
        </pc:spChg>
        <pc:spChg chg="add mod">
          <ac:chgData name="Luca Fossati" userId="7d8a27c9-d805-45d1-af3d-5cf81a9395c3" providerId="ADAL" clId="{A2E1A3FE-651D-454E-9B26-A1A6DBAA2600}" dt="2021-05-04T05:03:12.722" v="1068" actId="1076"/>
          <ac:spMkLst>
            <pc:docMk/>
            <pc:sldMk cId="2244208897" sldId="318"/>
            <ac:spMk id="7" creationId="{3BC26266-E443-4056-BEC6-94E7FF2F924A}"/>
          </ac:spMkLst>
        </pc:spChg>
        <pc:spChg chg="del">
          <ac:chgData name="Luca Fossati" userId="7d8a27c9-d805-45d1-af3d-5cf81a9395c3" providerId="ADAL" clId="{A2E1A3FE-651D-454E-9B26-A1A6DBAA2600}" dt="2021-05-04T05:00:59.723" v="1025" actId="478"/>
          <ac:spMkLst>
            <pc:docMk/>
            <pc:sldMk cId="2244208897" sldId="318"/>
            <ac:spMk id="8" creationId="{D15AFC86-F2BE-4576-A71F-FBCEA886B3FC}"/>
          </ac:spMkLst>
        </pc:spChg>
        <pc:spChg chg="del">
          <ac:chgData name="Luca Fossati" userId="7d8a27c9-d805-45d1-af3d-5cf81a9395c3" providerId="ADAL" clId="{A2E1A3FE-651D-454E-9B26-A1A6DBAA2600}" dt="2021-05-04T05:00:59.723" v="1025" actId="478"/>
          <ac:spMkLst>
            <pc:docMk/>
            <pc:sldMk cId="2244208897" sldId="318"/>
            <ac:spMk id="9" creationId="{D62D321B-5529-4908-A201-B787D1540E6B}"/>
          </ac:spMkLst>
        </pc:spChg>
        <pc:spChg chg="add mod">
          <ac:chgData name="Luca Fossati" userId="7d8a27c9-d805-45d1-af3d-5cf81a9395c3" providerId="ADAL" clId="{A2E1A3FE-651D-454E-9B26-A1A6DBAA2600}" dt="2021-05-04T05:03:20.327" v="1069" actId="1076"/>
          <ac:spMkLst>
            <pc:docMk/>
            <pc:sldMk cId="2244208897" sldId="318"/>
            <ac:spMk id="10" creationId="{C7929473-3FC1-428D-AE5D-E90C125A8102}"/>
          </ac:spMkLst>
        </pc:spChg>
      </pc:sldChg>
      <pc:sldChg chg="addSp delSp modSp mod">
        <pc:chgData name="Luca Fossati" userId="7d8a27c9-d805-45d1-af3d-5cf81a9395c3" providerId="ADAL" clId="{A2E1A3FE-651D-454E-9B26-A1A6DBAA2600}" dt="2021-05-04T05:08:52.849" v="1113" actId="1076"/>
        <pc:sldMkLst>
          <pc:docMk/>
          <pc:sldMk cId="348443603" sldId="319"/>
        </pc:sldMkLst>
        <pc:spChg chg="del">
          <ac:chgData name="Luca Fossati" userId="7d8a27c9-d805-45d1-af3d-5cf81a9395c3" providerId="ADAL" clId="{A2E1A3FE-651D-454E-9B26-A1A6DBAA2600}" dt="2021-05-04T05:04:33.372" v="1070" actId="478"/>
          <ac:spMkLst>
            <pc:docMk/>
            <pc:sldMk cId="348443603" sldId="319"/>
            <ac:spMk id="7" creationId="{3BC26266-E443-4056-BEC6-94E7FF2F924A}"/>
          </ac:spMkLst>
        </pc:spChg>
        <pc:spChg chg="add del mod">
          <ac:chgData name="Luca Fossati" userId="7d8a27c9-d805-45d1-af3d-5cf81a9395c3" providerId="ADAL" clId="{A2E1A3FE-651D-454E-9B26-A1A6DBAA2600}" dt="2021-05-04T05:07:53.570" v="1103"/>
          <ac:spMkLst>
            <pc:docMk/>
            <pc:sldMk cId="348443603" sldId="319"/>
            <ac:spMk id="8" creationId="{CC838E12-FB6A-4045-9265-4AF42A33BAFC}"/>
          </ac:spMkLst>
        </pc:spChg>
        <pc:spChg chg="add mod">
          <ac:chgData name="Luca Fossati" userId="7d8a27c9-d805-45d1-af3d-5cf81a9395c3" providerId="ADAL" clId="{A2E1A3FE-651D-454E-9B26-A1A6DBAA2600}" dt="2021-05-04T05:08:52.849" v="1113" actId="1076"/>
          <ac:spMkLst>
            <pc:docMk/>
            <pc:sldMk cId="348443603" sldId="319"/>
            <ac:spMk id="9" creationId="{D2CC45EB-A85D-4EA4-921C-0DEF660707FA}"/>
          </ac:spMkLst>
        </pc:spChg>
        <pc:spChg chg="del">
          <ac:chgData name="Luca Fossati" userId="7d8a27c9-d805-45d1-af3d-5cf81a9395c3" providerId="ADAL" clId="{A2E1A3FE-651D-454E-9B26-A1A6DBAA2600}" dt="2021-05-04T05:04:33.372" v="1070" actId="478"/>
          <ac:spMkLst>
            <pc:docMk/>
            <pc:sldMk cId="348443603" sldId="319"/>
            <ac:spMk id="10" creationId="{C7929473-3FC1-428D-AE5D-E90C125A8102}"/>
          </ac:spMkLst>
        </pc:spChg>
        <pc:spChg chg="add mod">
          <ac:chgData name="Luca Fossati" userId="7d8a27c9-d805-45d1-af3d-5cf81a9395c3" providerId="ADAL" clId="{A2E1A3FE-651D-454E-9B26-A1A6DBAA2600}" dt="2021-05-04T05:08:16.356" v="1110" actId="20577"/>
          <ac:spMkLst>
            <pc:docMk/>
            <pc:sldMk cId="348443603" sldId="319"/>
            <ac:spMk id="11" creationId="{EBA95503-0680-4101-AE87-D0026F66C37B}"/>
          </ac:spMkLst>
        </pc:spChg>
      </pc:sldChg>
    </pc:docChg>
  </pc:docChgLst>
  <pc:docChgLst>
    <pc:chgData name="Luca Fossati" userId="7d8a27c9-d805-45d1-af3d-5cf81a9395c3" providerId="ADAL" clId="{B5B360D4-BAD1-44F0-AC78-00EF9137E6D6}"/>
    <pc:docChg chg="modSld">
      <pc:chgData name="Luca Fossati" userId="7d8a27c9-d805-45d1-af3d-5cf81a9395c3" providerId="ADAL" clId="{B5B360D4-BAD1-44F0-AC78-00EF9137E6D6}" dt="2021-02-16T22:31:11.134" v="29" actId="20577"/>
      <pc:docMkLst>
        <pc:docMk/>
      </pc:docMkLst>
      <pc:sldChg chg="modSp mod">
        <pc:chgData name="Luca Fossati" userId="7d8a27c9-d805-45d1-af3d-5cf81a9395c3" providerId="ADAL" clId="{B5B360D4-BAD1-44F0-AC78-00EF9137E6D6}" dt="2021-02-16T22:31:11.134" v="29" actId="20577"/>
        <pc:sldMkLst>
          <pc:docMk/>
          <pc:sldMk cId="1544478635" sldId="263"/>
        </pc:sldMkLst>
        <pc:spChg chg="mod">
          <ac:chgData name="Luca Fossati" userId="7d8a27c9-d805-45d1-af3d-5cf81a9395c3" providerId="ADAL" clId="{B5B360D4-BAD1-44F0-AC78-00EF9137E6D6}" dt="2021-02-16T22:31:00.109" v="17" actId="20577"/>
          <ac:spMkLst>
            <pc:docMk/>
            <pc:sldMk cId="1544478635" sldId="263"/>
            <ac:spMk id="2" creationId="{00000000-0000-0000-0000-000000000000}"/>
          </ac:spMkLst>
        </pc:spChg>
        <pc:spChg chg="mod">
          <ac:chgData name="Luca Fossati" userId="7d8a27c9-d805-45d1-af3d-5cf81a9395c3" providerId="ADAL" clId="{B5B360D4-BAD1-44F0-AC78-00EF9137E6D6}" dt="2021-02-16T22:31:11.134" v="29" actId="20577"/>
          <ac:spMkLst>
            <pc:docMk/>
            <pc:sldMk cId="1544478635" sldId="263"/>
            <ac:spMk id="3" creationId="{00000000-0000-0000-0000-000000000000}"/>
          </ac:spMkLst>
        </pc:spChg>
      </pc:sldChg>
    </pc:docChg>
  </pc:docChgLst>
  <pc:docChgLst>
    <pc:chgData name="Luca Fossati" userId="7d8a27c9-d805-45d1-af3d-5cf81a9395c3" providerId="ADAL" clId="{73A9A8CA-669B-4F3C-B5BD-7A07085A787C}"/>
    <pc:docChg chg="modSld">
      <pc:chgData name="Luca Fossati" userId="7d8a27c9-d805-45d1-af3d-5cf81a9395c3" providerId="ADAL" clId="{73A9A8CA-669B-4F3C-B5BD-7A07085A787C}" dt="2021-05-02T22:18:06.509" v="3" actId="20577"/>
      <pc:docMkLst>
        <pc:docMk/>
      </pc:docMkLst>
      <pc:sldChg chg="modSp mod">
        <pc:chgData name="Luca Fossati" userId="7d8a27c9-d805-45d1-af3d-5cf81a9395c3" providerId="ADAL" clId="{73A9A8CA-669B-4F3C-B5BD-7A07085A787C}" dt="2021-05-02T22:18:06.509" v="3" actId="20577"/>
        <pc:sldMkLst>
          <pc:docMk/>
          <pc:sldMk cId="1544478635" sldId="263"/>
        </pc:sldMkLst>
        <pc:spChg chg="mod">
          <ac:chgData name="Luca Fossati" userId="7d8a27c9-d805-45d1-af3d-5cf81a9395c3" providerId="ADAL" clId="{73A9A8CA-669B-4F3C-B5BD-7A07085A787C}" dt="2021-05-02T22:18:06.509" v="3" actId="20577"/>
          <ac:spMkLst>
            <pc:docMk/>
            <pc:sldMk cId="1544478635" sldId="263"/>
            <ac:spMk id="3" creationId="{00000000-0000-0000-0000-000000000000}"/>
          </ac:spMkLst>
        </pc:spChg>
      </pc:sldChg>
    </pc:docChg>
  </pc:docChgLst>
  <pc:docChgLst>
    <pc:chgData name="Luca Fossati" userId="7d8a27c9-d805-45d1-af3d-5cf81a9395c3" providerId="ADAL" clId="{3FA1010B-B41E-4D44-A633-2916AD87D23D}"/>
    <pc:docChg chg="modSld">
      <pc:chgData name="Luca Fossati" userId="7d8a27c9-d805-45d1-af3d-5cf81a9395c3" providerId="ADAL" clId="{3FA1010B-B41E-4D44-A633-2916AD87D23D}" dt="2021-04-05T22:43:07.816" v="15" actId="20577"/>
      <pc:docMkLst>
        <pc:docMk/>
      </pc:docMkLst>
      <pc:sldChg chg="modSp mod">
        <pc:chgData name="Luca Fossati" userId="7d8a27c9-d805-45d1-af3d-5cf81a9395c3" providerId="ADAL" clId="{3FA1010B-B41E-4D44-A633-2916AD87D23D}" dt="2021-04-05T22:41:25.953" v="4" actId="20577"/>
        <pc:sldMkLst>
          <pc:docMk/>
          <pc:sldMk cId="2595467257" sldId="258"/>
        </pc:sldMkLst>
        <pc:spChg chg="mod">
          <ac:chgData name="Luca Fossati" userId="7d8a27c9-d805-45d1-af3d-5cf81a9395c3" providerId="ADAL" clId="{3FA1010B-B41E-4D44-A633-2916AD87D23D}" dt="2021-04-05T22:41:25.953" v="4" actId="20577"/>
          <ac:spMkLst>
            <pc:docMk/>
            <pc:sldMk cId="2595467257" sldId="258"/>
            <ac:spMk id="3" creationId="{00000000-0000-0000-0000-000000000000}"/>
          </ac:spMkLst>
        </pc:spChg>
      </pc:sldChg>
      <pc:sldChg chg="modSp mod">
        <pc:chgData name="Luca Fossati" userId="7d8a27c9-d805-45d1-af3d-5cf81a9395c3" providerId="ADAL" clId="{3FA1010B-B41E-4D44-A633-2916AD87D23D}" dt="2021-04-05T22:43:07.816" v="15" actId="20577"/>
        <pc:sldMkLst>
          <pc:docMk/>
          <pc:sldMk cId="816045097" sldId="267"/>
        </pc:sldMkLst>
        <pc:spChg chg="mod">
          <ac:chgData name="Luca Fossati" userId="7d8a27c9-d805-45d1-af3d-5cf81a9395c3" providerId="ADAL" clId="{3FA1010B-B41E-4D44-A633-2916AD87D23D}" dt="2021-04-05T22:43:07.816" v="15" actId="20577"/>
          <ac:spMkLst>
            <pc:docMk/>
            <pc:sldMk cId="816045097" sldId="267"/>
            <ac:spMk id="8" creationId="{00000000-0000-0000-0000-000000000000}"/>
          </ac:spMkLst>
        </pc:spChg>
      </pc:sldChg>
      <pc:sldChg chg="modSp mod">
        <pc:chgData name="Luca Fossati" userId="7d8a27c9-d805-45d1-af3d-5cf81a9395c3" providerId="ADAL" clId="{3FA1010B-B41E-4D44-A633-2916AD87D23D}" dt="2021-04-05T22:42:30.563" v="10" actId="20577"/>
        <pc:sldMkLst>
          <pc:docMk/>
          <pc:sldMk cId="2088165517" sldId="268"/>
        </pc:sldMkLst>
        <pc:spChg chg="mod">
          <ac:chgData name="Luca Fossati" userId="7d8a27c9-d805-45d1-af3d-5cf81a9395c3" providerId="ADAL" clId="{3FA1010B-B41E-4D44-A633-2916AD87D23D}" dt="2021-04-05T22:42:24.686" v="9" actId="20577"/>
          <ac:spMkLst>
            <pc:docMk/>
            <pc:sldMk cId="2088165517" sldId="268"/>
            <ac:spMk id="7" creationId="{00000000-0000-0000-0000-000000000000}"/>
          </ac:spMkLst>
        </pc:spChg>
        <pc:spChg chg="mod">
          <ac:chgData name="Luca Fossati" userId="7d8a27c9-d805-45d1-af3d-5cf81a9395c3" providerId="ADAL" clId="{3FA1010B-B41E-4D44-A633-2916AD87D23D}" dt="2021-04-05T22:42:30.563" v="10" actId="20577"/>
          <ac:spMkLst>
            <pc:docMk/>
            <pc:sldMk cId="2088165517" sldId="268"/>
            <ac:spMk id="8" creationId="{00000000-0000-0000-0000-000000000000}"/>
          </ac:spMkLst>
        </pc:spChg>
        <pc:spChg chg="mod">
          <ac:chgData name="Luca Fossati" userId="7d8a27c9-d805-45d1-af3d-5cf81a9395c3" providerId="ADAL" clId="{3FA1010B-B41E-4D44-A633-2916AD87D23D}" dt="2021-04-05T22:42:09.332" v="7" actId="20577"/>
          <ac:spMkLst>
            <pc:docMk/>
            <pc:sldMk cId="2088165517" sldId="268"/>
            <ac:spMk id="9" creationId="{00000000-0000-0000-0000-000000000000}"/>
          </ac:spMkLst>
        </pc:spChg>
        <pc:spChg chg="mod">
          <ac:chgData name="Luca Fossati" userId="7d8a27c9-d805-45d1-af3d-5cf81a9395c3" providerId="ADAL" clId="{3FA1010B-B41E-4D44-A633-2916AD87D23D}" dt="2021-04-05T22:42:00.729" v="6" actId="20577"/>
          <ac:spMkLst>
            <pc:docMk/>
            <pc:sldMk cId="2088165517" sldId="268"/>
            <ac:spMk id="10" creationId="{00000000-0000-0000-0000-000000000000}"/>
          </ac:spMkLst>
        </pc:spChg>
        <pc:spChg chg="mod">
          <ac:chgData name="Luca Fossati" userId="7d8a27c9-d805-45d1-af3d-5cf81a9395c3" providerId="ADAL" clId="{3FA1010B-B41E-4D44-A633-2916AD87D23D}" dt="2021-04-05T22:42:18.132" v="8" actId="20577"/>
          <ac:spMkLst>
            <pc:docMk/>
            <pc:sldMk cId="2088165517" sldId="268"/>
            <ac:spMk id="11" creationId="{00000000-0000-0000-0000-000000000000}"/>
          </ac:spMkLst>
        </pc:spChg>
        <pc:spChg chg="mod">
          <ac:chgData name="Luca Fossati" userId="7d8a27c9-d805-45d1-af3d-5cf81a9395c3" providerId="ADAL" clId="{3FA1010B-B41E-4D44-A633-2916AD87D23D}" dt="2021-04-05T22:41:46.575" v="5" actId="20577"/>
          <ac:spMkLst>
            <pc:docMk/>
            <pc:sldMk cId="2088165517" sldId="268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1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51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4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 algn="l">
              <a:defRPr/>
            </a:pPr>
            <a:r>
              <a:rPr lang="en-GB" dirty="0"/>
              <a:t>Types of column aggregate functions can be used with</a:t>
            </a:r>
            <a:r>
              <a:rPr lang="en-GB" baseline="0" dirty="0"/>
              <a:t> </a:t>
            </a:r>
          </a:p>
          <a:p>
            <a:pPr lvl="0" algn="l">
              <a:defRPr/>
            </a:pPr>
            <a:r>
              <a:rPr lang="en-GB" dirty="0"/>
              <a:t>COUNT can be used on any type of column.</a:t>
            </a:r>
          </a:p>
          <a:p>
            <a:pPr lvl="0" algn="l">
              <a:defRPr/>
            </a:pPr>
            <a:r>
              <a:rPr lang="en-GB" dirty="0"/>
              <a:t>SUM &amp; AVG can only be used on columns with NUMBER data type.</a:t>
            </a:r>
          </a:p>
          <a:p>
            <a:pPr lvl="0" algn="l">
              <a:defRPr/>
            </a:pPr>
            <a:r>
              <a:rPr lang="en-GB" dirty="0"/>
              <a:t>MIN &amp; MAX can be used on NUMBER and DATE columns.</a:t>
            </a:r>
          </a:p>
          <a:p>
            <a:endParaRPr lang="en-GB" baseline="0" dirty="0"/>
          </a:p>
          <a:p>
            <a:r>
              <a:rPr lang="en-GB" altLang="en-US" dirty="0"/>
              <a:t>Note that COUNT will produce a different result depending on which column from a table you use. This is because it only includes non-NULL values. </a:t>
            </a:r>
          </a:p>
          <a:p>
            <a:r>
              <a:rPr lang="en-GB" altLang="en-US" dirty="0"/>
              <a:t>If you want to be sure you COUNT every row, COUNT the primary key (for example, if it is the trades tables, use COUNT(</a:t>
            </a:r>
            <a:r>
              <a:rPr lang="en-GB" altLang="en-US" dirty="0" err="1"/>
              <a:t>trade_id</a:t>
            </a:r>
            <a:r>
              <a:rPr lang="en-GB" altLang="en-US" dirty="0"/>
              <a:t>)) or COUNT(*).</a:t>
            </a:r>
          </a:p>
          <a:p>
            <a:r>
              <a:rPr lang="en-GB" altLang="en-US" dirty="0"/>
              <a:t>If you want to COUNT the values in a particular column, and ignore NULL values, COUNT that column.</a:t>
            </a:r>
          </a:p>
          <a:p>
            <a:r>
              <a:rPr lang="en-GB" altLang="en-US" dirty="0"/>
              <a:t>If you want to treat NULL values as non-NULL, use the NVL function.</a:t>
            </a:r>
          </a:p>
        </p:txBody>
      </p:sp>
    </p:spTree>
    <p:extLst>
      <p:ext uri="{BB962C8B-B14F-4D97-AF65-F5344CB8AC3E}">
        <p14:creationId xmlns:p14="http://schemas.microsoft.com/office/powerpoint/2010/main" val="156577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The GROUP BY statement is often used with aggregate functions (COUNT, MAX, MIN, SUM, AVG) to group the result-set by one or more columns.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Ask Trainees to</a:t>
            </a:r>
            <a:r>
              <a:rPr lang="en-GB" sz="1200" b="1" baseline="0" dirty="0"/>
              <a:t> e</a:t>
            </a:r>
            <a:r>
              <a:rPr lang="en-GB" sz="1200" b="1" dirty="0"/>
              <a:t>xplain the output of the example?</a:t>
            </a:r>
          </a:p>
        </p:txBody>
      </p:sp>
    </p:spTree>
    <p:extLst>
      <p:ext uri="{BB962C8B-B14F-4D97-AF65-F5344CB8AC3E}">
        <p14:creationId xmlns:p14="http://schemas.microsoft.com/office/powerpoint/2010/main" val="51280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HAVING must be used instead of WHERE when using an aggregate column.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dirty="0">
              <a:latin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latin typeface="Arial" pitchFamily="34" charset="0"/>
              </a:rPr>
              <a:t>Cannot use column aliases in the HAVING clause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dirty="0">
              <a:latin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+mn-lt"/>
              </a:rPr>
              <a:t>Ask Trainees: To Describe the result set of the example?</a:t>
            </a:r>
          </a:p>
        </p:txBody>
      </p:sp>
    </p:spTree>
    <p:extLst>
      <p:ext uri="{BB962C8B-B14F-4D97-AF65-F5344CB8AC3E}">
        <p14:creationId xmlns:p14="http://schemas.microsoft.com/office/powerpoint/2010/main" val="553005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If class needs a refresher</a:t>
            </a:r>
            <a:r>
              <a:rPr lang="en-GB" baseline="0" dirty="0"/>
              <a:t> on join types:</a:t>
            </a:r>
            <a:endParaRPr lang="en-GB" dirty="0"/>
          </a:p>
          <a:p>
            <a:endParaRPr lang="en-GB" dirty="0"/>
          </a:p>
          <a:p>
            <a:r>
              <a:rPr lang="en-GB" dirty="0"/>
              <a:t>http://spsbtn001/academy/learning/sql/Shared%20Documents/Forms/Group%20By%20Week.aspx</a:t>
            </a:r>
          </a:p>
          <a:p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96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If class needs a refresher</a:t>
            </a:r>
            <a:r>
              <a:rPr lang="en-GB" baseline="0" dirty="0"/>
              <a:t> on join types:</a:t>
            </a:r>
            <a:endParaRPr lang="en-GB" dirty="0"/>
          </a:p>
          <a:p>
            <a:endParaRPr lang="en-GB" dirty="0"/>
          </a:p>
          <a:p>
            <a:r>
              <a:rPr lang="en-GB" dirty="0"/>
              <a:t>http://spsbtn001/academy/learning/sql/Shared%20Documents/Forms/Group%20By%20Week.aspx</a:t>
            </a:r>
          </a:p>
          <a:p>
            <a:endParaRPr lang="en-GB" dirty="0"/>
          </a:p>
          <a:p>
            <a:r>
              <a:rPr lang="en-GB" dirty="0"/>
              <a:t>Explain the concept of alias.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382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69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1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077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27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/>
              <a:t>https://drill.apache.org/docs/ranking-window-functions/</a:t>
            </a:r>
            <a:endParaRPr lang="en-GB" dirty="0"/>
          </a:p>
          <a:p>
            <a:endParaRPr lang="en-GB" dirty="0"/>
          </a:p>
          <a:p>
            <a:r>
              <a:rPr lang="en-GB" dirty="0"/>
              <a:t>https://cwiki.apache.org/confluence/display/Hive/LanguageManual+WindowingAndAnalytics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144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2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3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85934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75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50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19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28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Hive - DML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Big Data Good Practice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0A0C-D9BF-4DD7-B918-435A042C520D}"/>
              </a:ext>
            </a:extLst>
          </p:cNvPr>
          <p:cNvSpPr txBox="1"/>
          <p:nvPr/>
        </p:nvSpPr>
        <p:spPr>
          <a:xfrm>
            <a:off x="683568" y="1700808"/>
            <a:ext cx="7200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Hadoop ecosystem is built for big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Working with large datasets can be very inefficient!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Always use either LIMIT() or TABLESAMPLE()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When developing/ testing code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reduce results set size and load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2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Big Data Good Practice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3739E-CC42-4C1D-83B5-8C62E3E08FD5}"/>
              </a:ext>
            </a:extLst>
          </p:cNvPr>
          <p:cNvSpPr txBox="1"/>
          <p:nvPr/>
        </p:nvSpPr>
        <p:spPr>
          <a:xfrm>
            <a:off x="423176" y="1381403"/>
            <a:ext cx="7200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Limit indicates the number of rows to be returned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Clr>
                <a:srgbClr val="333399"/>
              </a:buClr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A2474BB-6F43-4D0F-A93B-B3B8D7B75391}"/>
              </a:ext>
            </a:extLst>
          </p:cNvPr>
          <p:cNvSpPr/>
          <p:nvPr/>
        </p:nvSpPr>
        <p:spPr>
          <a:xfrm>
            <a:off x="713432" y="4243990"/>
            <a:ext cx="7200000" cy="1804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SELECT</a:t>
            </a:r>
            <a:r>
              <a:rPr lang="en-US" altLang="en-US" sz="2000" dirty="0"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sz="2000" b="1" dirty="0" err="1"/>
              <a:t>first_name</a:t>
            </a:r>
            <a:r>
              <a:rPr lang="en-GB" sz="2000" b="1" dirty="0"/>
              <a:t>, </a:t>
            </a:r>
            <a:r>
              <a:rPr lang="en-GB" sz="2000" b="1" dirty="0" err="1"/>
              <a:t>last_name</a:t>
            </a:r>
            <a:r>
              <a:rPr lang="en-GB" sz="2000" b="1" dirty="0"/>
              <a:t>, </a:t>
            </a:r>
            <a:r>
              <a:rPr lang="en-GB" sz="2000" b="1" dirty="0" err="1"/>
              <a:t>phone_number</a:t>
            </a:r>
            <a:r>
              <a:rPr lang="en-GB" sz="2000" b="1" dirty="0"/>
              <a:t> , department  FROM </a:t>
            </a:r>
            <a:r>
              <a:rPr lang="en-GB" sz="2000" b="1" dirty="0" err="1"/>
              <a:t>FDM_Contacts</a:t>
            </a:r>
            <a:endParaRPr lang="en-GB" sz="2000" b="1" dirty="0"/>
          </a:p>
          <a:p>
            <a:pPr eaLnBrk="0" hangingPunct="0"/>
            <a:r>
              <a:rPr lang="en-GB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WHERE department = ‘Sales’</a:t>
            </a:r>
          </a:p>
          <a:p>
            <a:pPr eaLnBrk="0" hangingPunct="0"/>
            <a:r>
              <a:rPr lang="en-GB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ORDER BY </a:t>
            </a:r>
            <a:r>
              <a:rPr lang="en-GB" altLang="en-US" sz="2000" b="1" dirty="0" err="1">
                <a:ea typeface="ヒラギノ角ゴ Pro W3" pitchFamily="-112" charset="-128"/>
                <a:cs typeface="Consolas" panose="020B0609020204030204" pitchFamily="49" charset="0"/>
              </a:rPr>
              <a:t>last_name</a:t>
            </a:r>
            <a:r>
              <a:rPr lang="en-GB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 ASC</a:t>
            </a:r>
          </a:p>
          <a:p>
            <a:pPr eaLnBrk="0" hangingPunct="0"/>
            <a:r>
              <a:rPr lang="en-GB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LIMIT 10</a:t>
            </a:r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2C369DD2-3497-4670-B84C-0533AD6AB09B}"/>
              </a:ext>
            </a:extLst>
          </p:cNvPr>
          <p:cNvSpPr/>
          <p:nvPr/>
        </p:nvSpPr>
        <p:spPr>
          <a:xfrm>
            <a:off x="713432" y="2659814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SELECT col1, col2, col3, col4 FROM table1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LIMIT [</a:t>
            </a:r>
            <a:r>
              <a:rPr lang="en-US" altLang="en-US" sz="2000" b="1" dirty="0" err="1">
                <a:ea typeface="ヒラギノ角ゴ Pro W3" pitchFamily="-112" charset="-128"/>
                <a:cs typeface="Consolas" panose="020B0609020204030204" pitchFamily="49" charset="0"/>
              </a:rPr>
              <a:t>no_of_rows</a:t>
            </a:r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];</a:t>
            </a:r>
            <a:endParaRPr lang="en-US" altLang="en-US" sz="2000" b="1" dirty="0">
              <a:solidFill>
                <a:schemeClr val="tx1"/>
              </a:solidFill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Big Data Good Practice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D52C5-B423-45C8-869B-80886C85EE6C}"/>
              </a:ext>
            </a:extLst>
          </p:cNvPr>
          <p:cNvSpPr txBox="1"/>
          <p:nvPr/>
        </p:nvSpPr>
        <p:spPr>
          <a:xfrm>
            <a:off x="407368" y="1345194"/>
            <a:ext cx="82446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 TABLESAMPLE() to limit the result set  by %, size or no. of rows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123F275-F4F0-4A0D-9A39-056F10A83D6E}"/>
              </a:ext>
            </a:extLst>
          </p:cNvPr>
          <p:cNvSpPr/>
          <p:nvPr/>
        </p:nvSpPr>
        <p:spPr>
          <a:xfrm>
            <a:off x="696374" y="4122755"/>
            <a:ext cx="7200000" cy="1804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SELECT * FROM </a:t>
            </a:r>
            <a:r>
              <a:rPr lang="en-GB" sz="2000" b="1" dirty="0" err="1"/>
              <a:t>FDM_Contacts</a:t>
            </a:r>
            <a:r>
              <a:rPr lang="en-GB" sz="2000" b="1" dirty="0"/>
              <a:t> TABLESAMPLE(0.1 PERCENT);</a:t>
            </a:r>
          </a:p>
          <a:p>
            <a:endParaRPr lang="en-GB" sz="2000" b="1" dirty="0"/>
          </a:p>
          <a:p>
            <a:r>
              <a:rPr lang="en-GB" sz="2000" b="1" dirty="0"/>
              <a:t>SELECT * FROM </a:t>
            </a:r>
            <a:r>
              <a:rPr lang="en-GB" sz="2000" b="1" dirty="0" err="1"/>
              <a:t>FDM_Contacts</a:t>
            </a:r>
            <a:r>
              <a:rPr lang="en-GB" sz="2000" b="1" dirty="0"/>
              <a:t> TABLESAMPLE(100M)</a:t>
            </a:r>
          </a:p>
          <a:p>
            <a:endParaRPr lang="en-GB" sz="2000" b="1" dirty="0"/>
          </a:p>
          <a:p>
            <a:r>
              <a:rPr lang="en-GB" sz="2000" b="1" dirty="0"/>
              <a:t>SELECT * FROM </a:t>
            </a:r>
            <a:r>
              <a:rPr lang="en-GB" sz="2000" b="1" dirty="0" err="1"/>
              <a:t>FDM_Contacts</a:t>
            </a:r>
            <a:r>
              <a:rPr lang="en-GB" sz="2000" b="1" dirty="0"/>
              <a:t> TABLESAMPLE(10 ROWS);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9496C52E-8F64-4A7F-8983-53D0B8C44321}"/>
              </a:ext>
            </a:extLst>
          </p:cNvPr>
          <p:cNvSpPr/>
          <p:nvPr/>
        </p:nvSpPr>
        <p:spPr>
          <a:xfrm>
            <a:off x="696374" y="2481420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SELECT col1, col2, col3, col4 FROM table1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TABLESAMPLE([....PERCENT| …. M |….. ROWS]);</a:t>
            </a:r>
            <a:endParaRPr lang="en-US" altLang="en-US" sz="2000" b="1" dirty="0">
              <a:solidFill>
                <a:schemeClr val="tx1"/>
              </a:solidFill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Data Updates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28A7E-BE85-4508-9049-4384C05E4135}"/>
              </a:ext>
            </a:extLst>
          </p:cNvPr>
          <p:cNvSpPr txBox="1"/>
          <p:nvPr/>
        </p:nvSpPr>
        <p:spPr>
          <a:xfrm>
            <a:off x="407368" y="1402858"/>
            <a:ext cx="72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 UPDATE to modify the current content of a table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100736EF-972A-4906-BD60-0095873DC282}"/>
              </a:ext>
            </a:extLst>
          </p:cNvPr>
          <p:cNvSpPr/>
          <p:nvPr/>
        </p:nvSpPr>
        <p:spPr>
          <a:xfrm>
            <a:off x="717504" y="4931250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UPDATE </a:t>
            </a:r>
            <a:r>
              <a:rPr lang="en-GB" sz="2000" b="1" dirty="0" err="1"/>
              <a:t>FDM_Contacts</a:t>
            </a:r>
            <a:r>
              <a:rPr lang="en-GB" sz="2000" b="1" dirty="0"/>
              <a:t> </a:t>
            </a:r>
            <a:r>
              <a:rPr lang="en-GB" sz="2000" b="1"/>
              <a:t>SET department </a:t>
            </a:r>
            <a:r>
              <a:rPr lang="en-GB" sz="2000" b="1" dirty="0"/>
              <a:t>= ‘Human Resources’ WHERE department = ‘HR’;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8A74F671-77D2-4A51-BC96-A9502FB56096}"/>
              </a:ext>
            </a:extLst>
          </p:cNvPr>
          <p:cNvSpPr/>
          <p:nvPr/>
        </p:nvSpPr>
        <p:spPr>
          <a:xfrm>
            <a:off x="687350" y="2719421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sz="2000" b="1" dirty="0"/>
              <a:t>UPDATE </a:t>
            </a:r>
            <a:r>
              <a:rPr lang="en-GB" sz="2000" b="1" dirty="0" err="1"/>
              <a:t>tablename</a:t>
            </a:r>
            <a:r>
              <a:rPr lang="en-GB" sz="2000" b="1" dirty="0"/>
              <a:t> SET column = value [, column = value ...] [WHERE expression]; </a:t>
            </a:r>
          </a:p>
        </p:txBody>
      </p:sp>
    </p:spTree>
    <p:extLst>
      <p:ext uri="{BB962C8B-B14F-4D97-AF65-F5344CB8AC3E}">
        <p14:creationId xmlns:p14="http://schemas.microsoft.com/office/powerpoint/2010/main" val="26948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Data Deletion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E31C0-0B8D-4F96-BDC5-C34EB83892A5}"/>
              </a:ext>
            </a:extLst>
          </p:cNvPr>
          <p:cNvSpPr txBox="1"/>
          <p:nvPr/>
        </p:nvSpPr>
        <p:spPr>
          <a:xfrm>
            <a:off x="611649" y="1287687"/>
            <a:ext cx="72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 DELETE to delete records that meet a criteria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Note: If no criteria is specified, the entire table contents will be deleted.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4D1EAA4E-E5EB-4390-B3BC-68E5683E5944}"/>
              </a:ext>
            </a:extLst>
          </p:cNvPr>
          <p:cNvSpPr/>
          <p:nvPr/>
        </p:nvSpPr>
        <p:spPr>
          <a:xfrm>
            <a:off x="993704" y="5085183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DELETE FROM </a:t>
            </a:r>
            <a:r>
              <a:rPr lang="en-GB" sz="2000" dirty="0" err="1"/>
              <a:t>FDM_Contacts</a:t>
            </a:r>
            <a:r>
              <a:rPr lang="en-GB" sz="2000" dirty="0"/>
              <a:t> </a:t>
            </a:r>
          </a:p>
          <a:p>
            <a:r>
              <a:rPr lang="en-GB" sz="2000" dirty="0"/>
              <a:t>WHERE </a:t>
            </a:r>
            <a:r>
              <a:rPr lang="en-GB" sz="2000" dirty="0" err="1"/>
              <a:t>first_name</a:t>
            </a:r>
            <a:r>
              <a:rPr lang="en-GB" sz="2000" dirty="0"/>
              <a:t> = ‘Stuart’ AND </a:t>
            </a:r>
            <a:r>
              <a:rPr lang="en-GB" sz="2000" dirty="0" err="1"/>
              <a:t>last_name</a:t>
            </a:r>
            <a:r>
              <a:rPr lang="en-GB" sz="2000" dirty="0"/>
              <a:t>=‘Brown’</a:t>
            </a:r>
            <a:r>
              <a:rPr lang="en-GB" sz="2000" b="1" dirty="0"/>
              <a:t>;</a:t>
            </a:r>
            <a:endParaRPr lang="en-GB" sz="2000" dirty="0"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2BA15B34-6F7B-42B5-84BD-9F5A6B0B5D19}"/>
              </a:ext>
            </a:extLst>
          </p:cNvPr>
          <p:cNvSpPr/>
          <p:nvPr/>
        </p:nvSpPr>
        <p:spPr>
          <a:xfrm>
            <a:off x="993704" y="2583951"/>
            <a:ext cx="7200000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sz="2000" dirty="0"/>
              <a:t>DELETE FROM </a:t>
            </a:r>
            <a:r>
              <a:rPr lang="en-GB" sz="2000" dirty="0" err="1"/>
              <a:t>tablename</a:t>
            </a:r>
            <a:r>
              <a:rPr lang="en-GB" sz="2000" dirty="0"/>
              <a:t> [WHERE expression]</a:t>
            </a:r>
          </a:p>
        </p:txBody>
      </p:sp>
    </p:spTree>
    <p:extLst>
      <p:ext uri="{BB962C8B-B14F-4D97-AF65-F5344CB8AC3E}">
        <p14:creationId xmlns:p14="http://schemas.microsoft.com/office/powerpoint/2010/main" val="29268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Data Aggregation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E4419-6D51-45F5-938A-3DD8A48DB47D}"/>
              </a:ext>
            </a:extLst>
          </p:cNvPr>
          <p:cNvSpPr txBox="1"/>
          <p:nvPr/>
        </p:nvSpPr>
        <p:spPr>
          <a:xfrm>
            <a:off x="560278" y="1485050"/>
            <a:ext cx="72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Aggregate functions act on sets of data.</a:t>
            </a:r>
          </a:p>
          <a:p>
            <a:pPr>
              <a:defRPr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 – counts the number of entries in the set</a:t>
            </a:r>
          </a:p>
          <a:p>
            <a:pPr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 – adds all the values of the set</a:t>
            </a:r>
          </a:p>
          <a:p>
            <a:pPr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AVG – evaluates the average value of the set</a:t>
            </a:r>
          </a:p>
          <a:p>
            <a:pPr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 – chooses the minimum value in the set</a:t>
            </a:r>
          </a:p>
          <a:p>
            <a:pPr>
              <a:defRPr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 – chooses the maximum value in the set</a:t>
            </a:r>
          </a:p>
          <a:p>
            <a:pPr>
              <a:defRPr/>
            </a:pPr>
            <a:endParaRPr lang="en-GB" sz="2000" dirty="0">
              <a:latin typeface="Arial" panose="020B0604020202020204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sz="2000" dirty="0">
                <a:latin typeface="Arial" panose="020B0604020202020204" pitchFamily="34" charset="0"/>
                <a:cs typeface="Arial" pitchFamily="34" charset="0"/>
              </a:rPr>
              <a:t>Example:</a:t>
            </a:r>
          </a:p>
          <a:p>
            <a:endParaRPr lang="en-GB" sz="2000" dirty="0">
              <a:latin typeface="Arial" panose="020B0604020202020204" pitchFamily="34" charset="0"/>
              <a:cs typeface="Arial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809052D-9314-4C70-A2DD-3288577CA7C0}"/>
              </a:ext>
            </a:extLst>
          </p:cNvPr>
          <p:cNvSpPr/>
          <p:nvPr/>
        </p:nvSpPr>
        <p:spPr>
          <a:xfrm>
            <a:off x="663019" y="4589757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SELECT COUNT(id)</a:t>
            </a:r>
          </a:p>
          <a:p>
            <a:r>
              <a:rPr lang="en-GB" sz="2000" dirty="0"/>
              <a:t>FROM </a:t>
            </a:r>
            <a:r>
              <a:rPr lang="en-GB" sz="2000" dirty="0" err="1"/>
              <a:t>FDM_Contacts</a:t>
            </a:r>
            <a:r>
              <a:rPr lang="en-GB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46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GROUP BY And HAVING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2C105-3EF2-4B30-88C7-80DEE5FA1529}"/>
              </a:ext>
            </a:extLst>
          </p:cNvPr>
          <p:cNvSpPr txBox="1"/>
          <p:nvPr/>
        </p:nvSpPr>
        <p:spPr>
          <a:xfrm>
            <a:off x="513446" y="1528927"/>
            <a:ext cx="77905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Group the rows of a result set using a specified column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B4BE2C26-53F9-45C9-88EC-06F60B83ADE5}"/>
              </a:ext>
            </a:extLst>
          </p:cNvPr>
          <p:cNvSpPr/>
          <p:nvPr/>
        </p:nvSpPr>
        <p:spPr>
          <a:xfrm>
            <a:off x="784338" y="2753063"/>
            <a:ext cx="7200000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SELECT [column, ..,] </a:t>
            </a:r>
            <a:r>
              <a:rPr lang="en-GB" sz="2000" dirty="0" err="1"/>
              <a:t>aggregate_function</a:t>
            </a:r>
            <a:r>
              <a:rPr lang="en-GB" sz="2000" dirty="0"/>
              <a:t>(column) </a:t>
            </a:r>
          </a:p>
          <a:p>
            <a:r>
              <a:rPr lang="en-GB" sz="2000" dirty="0"/>
              <a:t>FROM </a:t>
            </a:r>
            <a:r>
              <a:rPr lang="en-GB" sz="2000" dirty="0" err="1"/>
              <a:t>table_name</a:t>
            </a:r>
            <a:r>
              <a:rPr lang="en-GB" sz="2000" dirty="0"/>
              <a:t> </a:t>
            </a:r>
          </a:p>
          <a:p>
            <a:r>
              <a:rPr lang="en-GB" sz="2000" dirty="0"/>
              <a:t>[WHERE </a:t>
            </a:r>
            <a:r>
              <a:rPr lang="en-GB" sz="2000" dirty="0" err="1"/>
              <a:t>where_condition</a:t>
            </a:r>
            <a:r>
              <a:rPr lang="en-GB" sz="2000" dirty="0"/>
              <a:t>] </a:t>
            </a:r>
          </a:p>
          <a:p>
            <a:r>
              <a:rPr lang="en-GB" sz="2000" dirty="0"/>
              <a:t>[GROUP BY </a:t>
            </a:r>
            <a:r>
              <a:rPr lang="en-GB" sz="2000" dirty="0" err="1"/>
              <a:t>col_list</a:t>
            </a:r>
            <a:r>
              <a:rPr lang="en-GB" sz="2000" dirty="0"/>
              <a:t>];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D7CD45C1-7AEF-49C8-89C5-C5ECF2D6B883}"/>
              </a:ext>
            </a:extLst>
          </p:cNvPr>
          <p:cNvSpPr/>
          <p:nvPr/>
        </p:nvSpPr>
        <p:spPr>
          <a:xfrm>
            <a:off x="784338" y="4777504"/>
            <a:ext cx="7200000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SELECT department, COUNT(*)</a:t>
            </a:r>
          </a:p>
          <a:p>
            <a:r>
              <a:rPr lang="en-GB" sz="2000" dirty="0"/>
              <a:t>FROM </a:t>
            </a:r>
            <a:r>
              <a:rPr lang="en-GB" sz="2000" dirty="0" err="1"/>
              <a:t>FDM_Contact</a:t>
            </a:r>
            <a:endParaRPr lang="en-GB" sz="2000" dirty="0"/>
          </a:p>
          <a:p>
            <a:r>
              <a:rPr lang="en-GB" sz="2000" dirty="0"/>
              <a:t>GROUP BY department;</a:t>
            </a:r>
          </a:p>
        </p:txBody>
      </p:sp>
    </p:spTree>
    <p:extLst>
      <p:ext uri="{BB962C8B-B14F-4D97-AF65-F5344CB8AC3E}">
        <p14:creationId xmlns:p14="http://schemas.microsoft.com/office/powerpoint/2010/main" val="27550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GROUP BY And HAVING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37A2-B29E-4C46-B88A-AA9D307B3178}"/>
              </a:ext>
            </a:extLst>
          </p:cNvPr>
          <p:cNvSpPr txBox="1"/>
          <p:nvPr/>
        </p:nvSpPr>
        <p:spPr>
          <a:xfrm>
            <a:off x="586745" y="1289656"/>
            <a:ext cx="80670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HAVING is used to filter based on conditions on aggregated columns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4A9D0677-8DDB-4DB0-A731-692E60CB784B}"/>
              </a:ext>
            </a:extLst>
          </p:cNvPr>
          <p:cNvSpPr/>
          <p:nvPr/>
        </p:nvSpPr>
        <p:spPr>
          <a:xfrm>
            <a:off x="954459" y="2419421"/>
            <a:ext cx="7200000" cy="1804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SELECT [column, ..,] </a:t>
            </a:r>
            <a:r>
              <a:rPr lang="en-GB" sz="2000" dirty="0" err="1"/>
              <a:t>aggregate_function</a:t>
            </a:r>
            <a:r>
              <a:rPr lang="en-GB" sz="2000" dirty="0"/>
              <a:t>(column) </a:t>
            </a:r>
          </a:p>
          <a:p>
            <a:r>
              <a:rPr lang="en-GB" sz="2000" dirty="0"/>
              <a:t>FROM </a:t>
            </a:r>
            <a:r>
              <a:rPr lang="en-GB" sz="2000" dirty="0" err="1"/>
              <a:t>table_name</a:t>
            </a:r>
            <a:r>
              <a:rPr lang="en-GB" sz="2000" dirty="0"/>
              <a:t> </a:t>
            </a:r>
          </a:p>
          <a:p>
            <a:r>
              <a:rPr lang="en-GB" sz="2000" dirty="0"/>
              <a:t>[WHERE </a:t>
            </a:r>
            <a:r>
              <a:rPr lang="en-GB" sz="2000" dirty="0" err="1"/>
              <a:t>where_condition</a:t>
            </a:r>
            <a:r>
              <a:rPr lang="en-GB" sz="2000" dirty="0"/>
              <a:t>] </a:t>
            </a:r>
          </a:p>
          <a:p>
            <a:r>
              <a:rPr lang="en-GB" sz="2000" dirty="0"/>
              <a:t>[GROUP BY </a:t>
            </a:r>
            <a:r>
              <a:rPr lang="en-GB" sz="2000" dirty="0" err="1"/>
              <a:t>col_list</a:t>
            </a:r>
            <a:r>
              <a:rPr lang="en-GB" sz="2000" dirty="0"/>
              <a:t>]</a:t>
            </a:r>
          </a:p>
          <a:p>
            <a:r>
              <a:rPr lang="en-GB" sz="2000" dirty="0"/>
              <a:t>[HAVING </a:t>
            </a:r>
            <a:r>
              <a:rPr lang="en-GB" sz="2000" dirty="0" err="1"/>
              <a:t>aggregate_condition</a:t>
            </a:r>
            <a:r>
              <a:rPr lang="en-GB" sz="2000" dirty="0"/>
              <a:t>];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4AA5FB67-A1BF-425A-9FB2-9D4847C5105A}"/>
              </a:ext>
            </a:extLst>
          </p:cNvPr>
          <p:cNvSpPr/>
          <p:nvPr/>
        </p:nvSpPr>
        <p:spPr>
          <a:xfrm>
            <a:off x="954459" y="4949385"/>
            <a:ext cx="7200000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GB" sz="2000" dirty="0"/>
              <a:t>SELECT department, COUNT(</a:t>
            </a:r>
            <a:r>
              <a:rPr lang="en-GB" sz="2000" dirty="0" err="1"/>
              <a:t>staff_id</a:t>
            </a:r>
            <a:r>
              <a:rPr lang="en-GB" sz="2000" dirty="0"/>
              <a:t>) AS </a:t>
            </a:r>
            <a:r>
              <a:rPr lang="en-GB" sz="2000" dirty="0" err="1"/>
              <a:t>no_of_staff</a:t>
            </a:r>
            <a:endParaRPr lang="en-GB" sz="2000" dirty="0"/>
          </a:p>
          <a:p>
            <a:pPr>
              <a:defRPr/>
            </a:pPr>
            <a:r>
              <a:rPr lang="en-GB" sz="2000" dirty="0"/>
              <a:t>FROM </a:t>
            </a:r>
            <a:r>
              <a:rPr lang="en-GB" sz="2000" dirty="0" err="1"/>
              <a:t>FDM_Contacts</a:t>
            </a:r>
            <a:endParaRPr lang="en-GB" sz="2000" dirty="0"/>
          </a:p>
          <a:p>
            <a:pPr>
              <a:defRPr/>
            </a:pPr>
            <a:r>
              <a:rPr lang="en-GB" sz="2000" dirty="0"/>
              <a:t>GROUP BY department</a:t>
            </a:r>
          </a:p>
          <a:p>
            <a:pPr>
              <a:defRPr/>
            </a:pPr>
            <a:r>
              <a:rPr lang="en-GB" sz="2000" dirty="0"/>
              <a:t>HAVING COUNT(</a:t>
            </a:r>
            <a:r>
              <a:rPr lang="en-GB" sz="2000" dirty="0" err="1"/>
              <a:t>staff_id</a:t>
            </a:r>
            <a:r>
              <a:rPr lang="en-GB" sz="2000" dirty="0"/>
              <a:t>) &gt; 20;</a:t>
            </a:r>
          </a:p>
        </p:txBody>
      </p:sp>
    </p:spTree>
    <p:extLst>
      <p:ext uri="{BB962C8B-B14F-4D97-AF65-F5344CB8AC3E}">
        <p14:creationId xmlns:p14="http://schemas.microsoft.com/office/powerpoint/2010/main" val="38128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Joins In Hive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3EB45-CFFA-42D8-A92F-E4965E48A161}"/>
              </a:ext>
            </a:extLst>
          </p:cNvPr>
          <p:cNvSpPr txBox="1"/>
          <p:nvPr/>
        </p:nvSpPr>
        <p:spPr>
          <a:xfrm>
            <a:off x="407367" y="1211711"/>
            <a:ext cx="77584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Available JOINS in HQL: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LEFT OUTER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RIGHT OUTER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FULL OUTER JOIN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Running joins on distributed storage is expensive!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Hive is designed for batch-style analytic processing </a:t>
            </a: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is not suited for fast online transaction processing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Hive,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 few large tables is better than many small tables</a:t>
            </a:r>
          </a:p>
        </p:txBody>
      </p:sp>
    </p:spTree>
    <p:extLst>
      <p:ext uri="{BB962C8B-B14F-4D97-AF65-F5344CB8AC3E}">
        <p14:creationId xmlns:p14="http://schemas.microsoft.com/office/powerpoint/2010/main" val="1637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Joins In Hive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AD277-972B-4BB0-82F8-3A36D1ED89E9}"/>
              </a:ext>
            </a:extLst>
          </p:cNvPr>
          <p:cNvSpPr txBox="1"/>
          <p:nvPr/>
        </p:nvSpPr>
        <p:spPr>
          <a:xfrm>
            <a:off x="407368" y="1349934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6F32D6CB-7464-4F34-9075-19FB51570EA3}"/>
              </a:ext>
            </a:extLst>
          </p:cNvPr>
          <p:cNvSpPr/>
          <p:nvPr/>
        </p:nvSpPr>
        <p:spPr>
          <a:xfrm>
            <a:off x="775956" y="1864198"/>
            <a:ext cx="7200000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SELECT a.col1, a.col2, b.col1</a:t>
            </a:r>
          </a:p>
          <a:p>
            <a:r>
              <a:rPr lang="en-GB" sz="2000" dirty="0"/>
              <a:t>FROM table1 a</a:t>
            </a:r>
          </a:p>
          <a:p>
            <a:r>
              <a:rPr lang="en-GB" sz="2000" dirty="0"/>
              <a:t>JOIN table2 b</a:t>
            </a:r>
          </a:p>
          <a:p>
            <a:r>
              <a:rPr lang="en-GB" sz="2000" dirty="0"/>
              <a:t>ON a.col1=b.col1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736426AB-4D68-4EE6-A46C-D5562D7E9AD6}"/>
              </a:ext>
            </a:extLst>
          </p:cNvPr>
          <p:cNvSpPr/>
          <p:nvPr/>
        </p:nvSpPr>
        <p:spPr>
          <a:xfrm>
            <a:off x="775956" y="4035754"/>
            <a:ext cx="7200000" cy="21452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SELECT c.id, </a:t>
            </a:r>
            <a:r>
              <a:rPr lang="en-GB" sz="2000" dirty="0" err="1"/>
              <a:t>c.first_name</a:t>
            </a:r>
            <a:r>
              <a:rPr lang="en-GB" sz="2000" dirty="0"/>
              <a:t>, </a:t>
            </a:r>
            <a:r>
              <a:rPr lang="en-GB" sz="2000" dirty="0" err="1"/>
              <a:t>c.last_name</a:t>
            </a:r>
            <a:r>
              <a:rPr lang="en-GB" sz="2000" dirty="0"/>
              <a:t>, </a:t>
            </a:r>
            <a:r>
              <a:rPr lang="en-GB" sz="2000" dirty="0" err="1"/>
              <a:t>c.degree</a:t>
            </a:r>
            <a:r>
              <a:rPr lang="en-GB" sz="2000" dirty="0"/>
              <a:t>, </a:t>
            </a:r>
            <a:r>
              <a:rPr lang="en-GB" sz="2000" dirty="0" err="1"/>
              <a:t>e.exam_no</a:t>
            </a:r>
            <a:r>
              <a:rPr lang="en-GB" sz="2000" dirty="0"/>
              <a:t>, </a:t>
            </a:r>
            <a:r>
              <a:rPr lang="en-GB" sz="2000" dirty="0" err="1"/>
              <a:t>e.exam_result</a:t>
            </a:r>
            <a:endParaRPr lang="en-GB" sz="2000" dirty="0"/>
          </a:p>
          <a:p>
            <a:r>
              <a:rPr lang="en-GB" sz="2000" dirty="0"/>
              <a:t>FROM </a:t>
            </a:r>
            <a:r>
              <a:rPr lang="en-GB" sz="2000" dirty="0" err="1"/>
              <a:t>FDM_Contacts</a:t>
            </a:r>
            <a:r>
              <a:rPr lang="en-GB" sz="2000" dirty="0"/>
              <a:t> c</a:t>
            </a:r>
          </a:p>
          <a:p>
            <a:r>
              <a:rPr lang="en-GB" sz="2000" dirty="0"/>
              <a:t>INNER JOIN </a:t>
            </a:r>
            <a:r>
              <a:rPr lang="en-GB" sz="2000" dirty="0" err="1"/>
              <a:t>FDM_Exam_Results</a:t>
            </a:r>
            <a:r>
              <a:rPr lang="en-GB" sz="2000" dirty="0"/>
              <a:t> e</a:t>
            </a:r>
          </a:p>
          <a:p>
            <a:r>
              <a:rPr lang="en-GB" sz="2000" dirty="0"/>
              <a:t>ON </a:t>
            </a:r>
            <a:r>
              <a:rPr lang="en-GB" sz="2000" dirty="0" err="1"/>
              <a:t>e.Trainee_id</a:t>
            </a:r>
            <a:r>
              <a:rPr lang="en-GB" sz="2000" dirty="0"/>
              <a:t> = c.id</a:t>
            </a:r>
          </a:p>
          <a:p>
            <a:r>
              <a:rPr lang="en-GB" sz="2000" dirty="0"/>
              <a:t>WHERE </a:t>
            </a:r>
            <a:r>
              <a:rPr lang="en-GB" sz="2000" dirty="0" err="1"/>
              <a:t>c.role</a:t>
            </a:r>
            <a:r>
              <a:rPr lang="en-GB" sz="2000" dirty="0"/>
              <a:t> = ‘Trainee’</a:t>
            </a:r>
          </a:p>
        </p:txBody>
      </p:sp>
    </p:spTree>
    <p:extLst>
      <p:ext uri="{BB962C8B-B14F-4D97-AF65-F5344CB8AC3E}">
        <p14:creationId xmlns:p14="http://schemas.microsoft.com/office/powerpoint/2010/main" val="36364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Previous Day Recap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Next subject"/>
          <p:cNvSpPr txBox="1">
            <a:spLocks/>
          </p:cNvSpPr>
          <p:nvPr/>
        </p:nvSpPr>
        <p:spPr>
          <a:xfrm>
            <a:off x="3252168" y="1656767"/>
            <a:ext cx="2891730" cy="504000"/>
          </a:xfrm>
          <a:prstGeom prst="roundRect">
            <a:avLst/>
          </a:prstGeom>
          <a:solidFill>
            <a:srgbClr val="FAB041"/>
          </a:solidFill>
          <a:ln>
            <a:solidFill>
              <a:srgbClr val="FAB0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b="1" dirty="0"/>
              <a:t>Duration - 2 minutes.</a:t>
            </a:r>
          </a:p>
        </p:txBody>
      </p:sp>
      <p:sp>
        <p:nvSpPr>
          <p:cNvPr id="11" name="Rounded Rectangle 4"/>
          <p:cNvSpPr/>
          <p:nvPr/>
        </p:nvSpPr>
        <p:spPr>
          <a:xfrm>
            <a:off x="1098033" y="2744593"/>
            <a:ext cx="7200000" cy="19409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FAB04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endParaRPr lang="en-GB" dirty="0">
              <a:solidFill>
                <a:sysClr val="windowText" lastClr="000000"/>
              </a:solidFill>
            </a:endParaRPr>
          </a:p>
          <a:p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Interactive Discussion</a:t>
            </a:r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873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The UNION Operator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21053-1959-4870-BE27-C8D87174834D}"/>
              </a:ext>
            </a:extLst>
          </p:cNvPr>
          <p:cNvSpPr txBox="1"/>
          <p:nvPr/>
        </p:nvSpPr>
        <p:spPr>
          <a:xfrm>
            <a:off x="513446" y="1275505"/>
            <a:ext cx="76098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UNION combines multiple result sets into one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ALL vs DISTINCT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UNION DISTINCT, enforces duplicate row removal.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UNION ALL ensures that no duplicate row removal takes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UNION will default to DISTINCT 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EBB3E019-AE11-4174-BCBB-45736AD89513}"/>
              </a:ext>
            </a:extLst>
          </p:cNvPr>
          <p:cNvSpPr/>
          <p:nvPr/>
        </p:nvSpPr>
        <p:spPr>
          <a:xfrm>
            <a:off x="1269731" y="2443106"/>
            <a:ext cx="5688232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/>
              <a:t>select_statement</a:t>
            </a:r>
            <a:r>
              <a:rPr lang="en-GB" sz="2000" dirty="0"/>
              <a:t>  </a:t>
            </a:r>
          </a:p>
          <a:p>
            <a:r>
              <a:rPr lang="en-GB" sz="2000" dirty="0"/>
              <a:t>UNION [ALL | DISTINCT] </a:t>
            </a:r>
          </a:p>
          <a:p>
            <a:r>
              <a:rPr lang="en-GB" sz="2000" dirty="0" err="1"/>
              <a:t>select_statement</a:t>
            </a:r>
            <a:r>
              <a:rPr lang="en-GB" sz="2000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68880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The UNION Operator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0464926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AFC86-F2BE-4576-A71F-FBCEA886B3FC}"/>
              </a:ext>
            </a:extLst>
          </p:cNvPr>
          <p:cNvSpPr txBox="1"/>
          <p:nvPr/>
        </p:nvSpPr>
        <p:spPr>
          <a:xfrm>
            <a:off x="672936" y="1421335"/>
            <a:ext cx="85348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number and names of columns must be the same for UNION to work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D62D321B-5529-4908-A201-B787D1540E6B}"/>
              </a:ext>
            </a:extLst>
          </p:cNvPr>
          <p:cNvSpPr/>
          <p:nvPr/>
        </p:nvSpPr>
        <p:spPr>
          <a:xfrm>
            <a:off x="1194370" y="3429000"/>
            <a:ext cx="5688232" cy="1804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SELECT </a:t>
            </a:r>
            <a:r>
              <a:rPr lang="en-GB" sz="2000" dirty="0" err="1"/>
              <a:t>a.first_name</a:t>
            </a:r>
            <a:r>
              <a:rPr lang="en-GB" sz="2000" dirty="0"/>
              <a:t>, </a:t>
            </a:r>
            <a:r>
              <a:rPr lang="en-GB" sz="2000" dirty="0" err="1"/>
              <a:t>a.last_name</a:t>
            </a:r>
            <a:endParaRPr lang="en-GB" sz="2000" dirty="0"/>
          </a:p>
          <a:p>
            <a:r>
              <a:rPr lang="en-GB" sz="2000" dirty="0"/>
              <a:t>FROM </a:t>
            </a:r>
            <a:r>
              <a:rPr lang="en-GB" sz="2000" dirty="0" err="1"/>
              <a:t>FDM_Contacts</a:t>
            </a:r>
            <a:r>
              <a:rPr lang="en-GB" sz="2000" dirty="0"/>
              <a:t> a</a:t>
            </a:r>
          </a:p>
          <a:p>
            <a:r>
              <a:rPr lang="en-GB" sz="2000" dirty="0"/>
              <a:t>UNION ALL</a:t>
            </a:r>
          </a:p>
          <a:p>
            <a:r>
              <a:rPr lang="en-GB" sz="2000" dirty="0"/>
              <a:t>SELECT </a:t>
            </a:r>
            <a:r>
              <a:rPr lang="en-GB" sz="2000" dirty="0" err="1"/>
              <a:t>b.first_name</a:t>
            </a:r>
            <a:r>
              <a:rPr lang="en-GB" sz="2000" dirty="0"/>
              <a:t>, </a:t>
            </a:r>
            <a:r>
              <a:rPr lang="en-GB" sz="2000" dirty="0" err="1"/>
              <a:t>b.last_name</a:t>
            </a:r>
            <a:endParaRPr lang="en-GB" sz="2000" dirty="0"/>
          </a:p>
          <a:p>
            <a:r>
              <a:rPr lang="en-GB" sz="2000" dirty="0"/>
              <a:t>FROM </a:t>
            </a:r>
            <a:r>
              <a:rPr lang="en-GB" sz="2000" dirty="0" err="1"/>
              <a:t>FDM_Contacts_US</a:t>
            </a:r>
            <a:r>
              <a:rPr lang="en-GB" sz="2000"/>
              <a:t> b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176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Subqueries in Hive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0464926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26266-E443-4056-BEC6-94E7FF2F924A}"/>
              </a:ext>
            </a:extLst>
          </p:cNvPr>
          <p:cNvSpPr txBox="1"/>
          <p:nvPr/>
        </p:nvSpPr>
        <p:spPr>
          <a:xfrm>
            <a:off x="407368" y="1466891"/>
            <a:ext cx="72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result set of a query can be used in the FROM or WHERE clause of another query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Hive fully supports subqueries in the FROM clause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C7929473-3FC1-428D-AE5D-E90C125A8102}"/>
              </a:ext>
            </a:extLst>
          </p:cNvPr>
          <p:cNvSpPr/>
          <p:nvPr/>
        </p:nvSpPr>
        <p:spPr>
          <a:xfrm>
            <a:off x="1163652" y="3638842"/>
            <a:ext cx="5688232" cy="1804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SELECT t2.full_name</a:t>
            </a:r>
          </a:p>
          <a:p>
            <a:r>
              <a:rPr lang="en-GB" sz="2000" dirty="0"/>
              <a:t>FROM (</a:t>
            </a:r>
          </a:p>
          <a:p>
            <a:r>
              <a:rPr lang="en-GB" sz="2000" dirty="0"/>
              <a:t>SELECT t1.firstname + t1.lastname AS ‘</a:t>
            </a:r>
            <a:r>
              <a:rPr lang="en-GB" sz="2000" dirty="0" err="1"/>
              <a:t>full_name</a:t>
            </a:r>
            <a:r>
              <a:rPr lang="en-GB" sz="2000" dirty="0"/>
              <a:t>’</a:t>
            </a:r>
          </a:p>
          <a:p>
            <a:r>
              <a:rPr lang="en-GB" sz="2000" dirty="0"/>
              <a:t>FROM </a:t>
            </a:r>
            <a:r>
              <a:rPr lang="en-GB" sz="2000" dirty="0" err="1"/>
              <a:t>FDM_Contacts</a:t>
            </a:r>
            <a:r>
              <a:rPr lang="en-GB" sz="2000" dirty="0"/>
              <a:t> t1) t2 </a:t>
            </a:r>
          </a:p>
        </p:txBody>
      </p:sp>
    </p:spTree>
    <p:extLst>
      <p:ext uri="{BB962C8B-B14F-4D97-AF65-F5344CB8AC3E}">
        <p14:creationId xmlns:p14="http://schemas.microsoft.com/office/powerpoint/2010/main" val="224420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Subqueries in Hive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0464926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D2CC45EB-A85D-4EA4-921C-0DEF660707FA}"/>
              </a:ext>
            </a:extLst>
          </p:cNvPr>
          <p:cNvSpPr/>
          <p:nvPr/>
        </p:nvSpPr>
        <p:spPr>
          <a:xfrm>
            <a:off x="1694302" y="3725624"/>
            <a:ext cx="5688232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SELECT *</a:t>
            </a:r>
          </a:p>
          <a:p>
            <a:r>
              <a:rPr lang="en-GB" sz="2000" dirty="0"/>
              <a:t>FROM A</a:t>
            </a:r>
          </a:p>
          <a:p>
            <a:r>
              <a:rPr lang="en-GB" sz="2000" dirty="0"/>
              <a:t>WHERE A.name IN (SELECT name FROM B);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95503-0680-4101-AE87-D0026F66C37B}"/>
              </a:ext>
            </a:extLst>
          </p:cNvPr>
          <p:cNvSpPr txBox="1"/>
          <p:nvPr/>
        </p:nvSpPr>
        <p:spPr>
          <a:xfrm>
            <a:off x="407367" y="1377349"/>
            <a:ext cx="86728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Hive offers very limited support for subqueries in the WHERE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result of the subquery must be a constant and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[IN | NOT IN] or [EXISTS | NOT EXISTS] operators are used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4844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Windowing and Analytic Functions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0464926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41B7839-91D7-45A3-9F0D-613226C028FA}"/>
              </a:ext>
            </a:extLst>
          </p:cNvPr>
          <p:cNvSpPr txBox="1">
            <a:spLocks/>
          </p:cNvSpPr>
          <p:nvPr/>
        </p:nvSpPr>
        <p:spPr>
          <a:xfrm>
            <a:off x="457199" y="1334936"/>
            <a:ext cx="9877647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What is windowing?</a:t>
            </a:r>
          </a:p>
          <a:p>
            <a:endParaRPr lang="en-GB" sz="2000" dirty="0"/>
          </a:p>
          <a:p>
            <a:pPr marL="0" indent="0" algn="ctr">
              <a:buNone/>
            </a:pPr>
            <a:r>
              <a:rPr lang="en-GB" sz="2000" i="1" dirty="0"/>
              <a:t>The concept of </a:t>
            </a:r>
            <a:r>
              <a:rPr lang="en-GB" sz="20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windowing</a:t>
            </a:r>
            <a:r>
              <a:rPr lang="en-GB" sz="2000" i="1" dirty="0"/>
              <a:t> allows the SQL developer to create a frame from the data against which aggregate and other window functions can operate.</a:t>
            </a:r>
          </a:p>
          <a:p>
            <a:endParaRPr lang="en-GB" sz="2000" dirty="0"/>
          </a:p>
          <a:p>
            <a:r>
              <a:rPr lang="en-GB" sz="2000" dirty="0"/>
              <a:t>Functions Available in Hive:</a:t>
            </a:r>
          </a:p>
          <a:p>
            <a:endParaRPr lang="en-GB" sz="2000" dirty="0"/>
          </a:p>
          <a:p>
            <a:pPr marL="457200" lvl="1" indent="0" algn="ctr">
              <a:buNone/>
            </a:pPr>
            <a:r>
              <a:rPr lang="en-GB" sz="2000" dirty="0"/>
              <a:t>LEAD	LAG	RANK	    ROW_NUMBER	DENSE_RANK</a:t>
            </a:r>
          </a:p>
          <a:p>
            <a:pPr marL="457200" lvl="1" indent="0" algn="ctr">
              <a:buNone/>
            </a:pPr>
            <a:endParaRPr lang="en-GB" sz="800" dirty="0"/>
          </a:p>
          <a:p>
            <a:pPr marL="457200" lvl="1" indent="0" algn="ctr">
              <a:buNone/>
            </a:pPr>
            <a:r>
              <a:rPr lang="en-GB" sz="2000" dirty="0"/>
              <a:t>CUME_DIST	PERCENT_RANK	NTILE</a:t>
            </a:r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629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Review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613" y="4775927"/>
            <a:ext cx="8151719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kind of subqueries are supported in HQL and which ones aren’t?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382" y="5630722"/>
            <a:ext cx="6256841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List and explain some common windowing operations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382" y="3066337"/>
            <a:ext cx="5412059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Why are joins critical for performance in Hive?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382" y="2211542"/>
            <a:ext cx="6401496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WHERE and HAVING?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382" y="3921132"/>
            <a:ext cx="8828058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constraints should be satisfied for the union of two queries to be valid?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928" y="1356747"/>
            <a:ext cx="7980646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Describe LIMIT and TABLESAMPLE and explain why they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are useful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080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18529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Load data from a file into a Hive table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Form complex Boolean expressions to filter results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when and how to limit the size of the result set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Group rows and aggregate values over columns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Write efficient distributed queries involving joins and subqueries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Loading The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AE556-9C2E-4B41-A042-CD7F293649C0}"/>
              </a:ext>
            </a:extLst>
          </p:cNvPr>
          <p:cNvSpPr txBox="1"/>
          <p:nvPr/>
        </p:nvSpPr>
        <p:spPr>
          <a:xfrm>
            <a:off x="488358" y="1288536"/>
            <a:ext cx="82652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SQL, we often insert data into a table with the INSERT statement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Hive we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the data instead.   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Note: You do not need to load data into an external table.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1F80580B-8478-40D3-A85E-D110ACD014FF}"/>
              </a:ext>
            </a:extLst>
          </p:cNvPr>
          <p:cNvSpPr/>
          <p:nvPr/>
        </p:nvSpPr>
        <p:spPr>
          <a:xfrm>
            <a:off x="981874" y="2527751"/>
            <a:ext cx="7226784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LOAD DATA [LOCAL] INPATH '</a:t>
            </a:r>
            <a:r>
              <a:rPr lang="en-GB" sz="2000" dirty="0" err="1"/>
              <a:t>filepath</a:t>
            </a:r>
            <a:r>
              <a:rPr lang="en-GB" sz="2000" dirty="0"/>
              <a:t>' [OVERWRITE] INTO TABLE </a:t>
            </a:r>
            <a:r>
              <a:rPr lang="en-GB" sz="2000" dirty="0" err="1"/>
              <a:t>tablename</a:t>
            </a:r>
            <a:r>
              <a:rPr lang="en-GB" sz="2000" dirty="0"/>
              <a:t> ;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2B62703-E410-4B5F-BA20-E10E172D0F21}"/>
              </a:ext>
            </a:extLst>
          </p:cNvPr>
          <p:cNvSpPr/>
          <p:nvPr/>
        </p:nvSpPr>
        <p:spPr>
          <a:xfrm>
            <a:off x="981874" y="4107562"/>
            <a:ext cx="722678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LOAD DATA LOCAL INPATH 'home/user/file1.csv'  OVERWRITE INTO TABLE </a:t>
            </a:r>
            <a:r>
              <a:rPr lang="en-GB" sz="2000" dirty="0" err="1"/>
              <a:t>FDM_Contacts</a:t>
            </a:r>
            <a:r>
              <a:rPr lang="en-GB" sz="2000" dirty="0"/>
              <a:t>;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70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Simple Queries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7DD74-E3FA-41F3-AD8A-3EE28CADCA52}"/>
              </a:ext>
            </a:extLst>
          </p:cNvPr>
          <p:cNvSpPr txBox="1"/>
          <p:nvPr/>
        </p:nvSpPr>
        <p:spPr>
          <a:xfrm>
            <a:off x="580826" y="1536174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We are now ready for our first query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5E835C-473E-472B-9EC3-855E9F2073EE}"/>
              </a:ext>
            </a:extLst>
          </p:cNvPr>
          <p:cNvSpPr/>
          <p:nvPr/>
        </p:nvSpPr>
        <p:spPr>
          <a:xfrm>
            <a:off x="972000" y="2717164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SELECT  col1, col2, col3, col4 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FROM   table1;</a:t>
            </a: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37CE2CEE-CC8C-4904-A4D4-A970AD898C25}"/>
              </a:ext>
            </a:extLst>
          </p:cNvPr>
          <p:cNvSpPr/>
          <p:nvPr/>
        </p:nvSpPr>
        <p:spPr>
          <a:xfrm>
            <a:off x="972000" y="4391069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SELECT</a:t>
            </a:r>
            <a:r>
              <a:rPr lang="en-US" altLang="en-US" sz="2000" dirty="0">
                <a:ea typeface="ヒラギノ角ゴ Pro W3" pitchFamily="-112" charset="-128"/>
                <a:cs typeface="Consolas" panose="020B0609020204030204" pitchFamily="49" charset="0"/>
              </a:rPr>
              <a:t>  </a:t>
            </a:r>
            <a:r>
              <a:rPr lang="en-GB" sz="2000" b="1" dirty="0" err="1"/>
              <a:t>first_name</a:t>
            </a:r>
            <a:r>
              <a:rPr lang="en-GB" sz="2000" b="1" dirty="0"/>
              <a:t>, </a:t>
            </a:r>
            <a:r>
              <a:rPr lang="en-GB" sz="2000" b="1" dirty="0" err="1"/>
              <a:t>last_name</a:t>
            </a:r>
            <a:r>
              <a:rPr lang="en-GB" sz="2000" b="1" dirty="0"/>
              <a:t>, </a:t>
            </a:r>
            <a:r>
              <a:rPr lang="en-GB" sz="2000" b="1" dirty="0" err="1"/>
              <a:t>phone_number</a:t>
            </a:r>
            <a:r>
              <a:rPr lang="en-GB" sz="2000" b="1" dirty="0"/>
              <a:t> </a:t>
            </a:r>
          </a:p>
          <a:p>
            <a:pPr eaLnBrk="0" hangingPunct="0"/>
            <a:r>
              <a:rPr lang="en-GB" sz="2000" b="1" dirty="0"/>
              <a:t>FROM   </a:t>
            </a:r>
            <a:r>
              <a:rPr lang="en-GB" sz="2000" b="1" dirty="0" err="1"/>
              <a:t>FDM_Contacts</a:t>
            </a: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89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Simple Queries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620C1-6227-4D51-BE08-330C25BE7444}"/>
              </a:ext>
            </a:extLst>
          </p:cNvPr>
          <p:cNvSpPr txBox="1"/>
          <p:nvPr/>
        </p:nvSpPr>
        <p:spPr>
          <a:xfrm>
            <a:off x="580826" y="1224414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filter the result set by adding a condition in the WHERE clause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62FE5F-8125-4478-B578-04B128964DD1}"/>
              </a:ext>
            </a:extLst>
          </p:cNvPr>
          <p:cNvSpPr/>
          <p:nvPr/>
        </p:nvSpPr>
        <p:spPr>
          <a:xfrm>
            <a:off x="976287" y="2790419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SELECT col1, col2, col3, col4 FROM table1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WHERE [condition]</a:t>
            </a: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C32E0CBE-B057-4701-A00B-BE908C33C153}"/>
              </a:ext>
            </a:extLst>
          </p:cNvPr>
          <p:cNvSpPr/>
          <p:nvPr/>
        </p:nvSpPr>
        <p:spPr>
          <a:xfrm>
            <a:off x="976287" y="4663849"/>
            <a:ext cx="7200000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SELECT</a:t>
            </a:r>
            <a:r>
              <a:rPr lang="en-US" altLang="en-US" sz="2000" dirty="0"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sz="2000" b="1" dirty="0" err="1"/>
              <a:t>first_name</a:t>
            </a:r>
            <a:r>
              <a:rPr lang="en-GB" sz="2000" b="1" dirty="0"/>
              <a:t>, </a:t>
            </a:r>
            <a:r>
              <a:rPr lang="en-GB" sz="2000" b="1" dirty="0" err="1"/>
              <a:t>last_name</a:t>
            </a:r>
            <a:r>
              <a:rPr lang="en-GB" sz="2000" b="1" dirty="0"/>
              <a:t>, </a:t>
            </a:r>
            <a:r>
              <a:rPr lang="en-GB" sz="2000" b="1" dirty="0" err="1"/>
              <a:t>phone_number</a:t>
            </a:r>
            <a:r>
              <a:rPr lang="en-GB" sz="2000" b="1" dirty="0"/>
              <a:t> , department </a:t>
            </a:r>
          </a:p>
          <a:p>
            <a:pPr eaLnBrk="0" hangingPunct="0"/>
            <a:r>
              <a:rPr lang="en-GB" sz="2000" b="1" dirty="0"/>
              <a:t>FROM </a:t>
            </a:r>
            <a:r>
              <a:rPr lang="en-GB" sz="2000" b="1" dirty="0" err="1"/>
              <a:t>FDM_Contacts</a:t>
            </a:r>
            <a:endParaRPr lang="en-GB" sz="2000" b="1" dirty="0"/>
          </a:p>
          <a:p>
            <a:pPr eaLnBrk="0" hangingPunct="0"/>
            <a:r>
              <a:rPr lang="en-GB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WHERE department = ‘Sales’</a:t>
            </a: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52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Simple Queries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13F3D-390A-4E3E-98F8-7F88A4475B95}"/>
              </a:ext>
            </a:extLst>
          </p:cNvPr>
          <p:cNvSpPr txBox="1"/>
          <p:nvPr/>
        </p:nvSpPr>
        <p:spPr>
          <a:xfrm>
            <a:off x="642471" y="1228397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b="1" dirty="0">
                <a:latin typeface="Arial" pitchFamily="34" charset="0"/>
              </a:rPr>
              <a:t>Common WHERE clause operators, supported in </a:t>
            </a:r>
            <a:r>
              <a:rPr lang="en-GB" altLang="en-US" sz="2000" b="1" dirty="0" err="1">
                <a:latin typeface="Arial" pitchFamily="34" charset="0"/>
              </a:rPr>
              <a:t>hiveQL</a:t>
            </a:r>
            <a:r>
              <a:rPr lang="en-GB" altLang="en-US" sz="2000" b="1" dirty="0">
                <a:latin typeface="Arial" pitchFamily="34" charset="0"/>
              </a:rPr>
              <a:t>:</a:t>
            </a:r>
          </a:p>
          <a:p>
            <a:endParaRPr lang="en-GB" altLang="en-US" sz="2000" dirty="0">
              <a:latin typeface="Arial" pitchFamily="34" charset="0"/>
            </a:endParaRPr>
          </a:p>
          <a:p>
            <a:r>
              <a:rPr lang="en-GB" altLang="en-US" sz="2000" b="1" dirty="0">
                <a:latin typeface="Arial" pitchFamily="34" charset="0"/>
              </a:rPr>
              <a:t>Boolean expressions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LIKE – compares the contents of strings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EXISTS – checks if value exists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IN – compares a value to a subset of data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IS NULL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BETWEEN – useful for date comparisons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NOT – flips the resultant Boolean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Arithmetic operators such as =, &gt;, &lt;</a:t>
            </a:r>
          </a:p>
          <a:p>
            <a:endParaRPr lang="en-GB" altLang="en-US" sz="2000" b="1" dirty="0">
              <a:latin typeface="Arial" pitchFamily="34" charset="0"/>
            </a:endParaRPr>
          </a:p>
          <a:p>
            <a:r>
              <a:rPr lang="en-GB" altLang="en-US" sz="2000" b="1" dirty="0">
                <a:latin typeface="Arial" pitchFamily="34" charset="0"/>
              </a:rPr>
              <a:t>Boolean joins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AND – enforces both expressions to be true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OR – either of the expressions can be true or both</a:t>
            </a:r>
          </a:p>
        </p:txBody>
      </p:sp>
    </p:spTree>
    <p:extLst>
      <p:ext uri="{BB962C8B-B14F-4D97-AF65-F5344CB8AC3E}">
        <p14:creationId xmlns:p14="http://schemas.microsoft.com/office/powerpoint/2010/main" val="18879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Simple Queries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FF1FA-D120-46BE-8F2F-74E73452DEF2}"/>
              </a:ext>
            </a:extLst>
          </p:cNvPr>
          <p:cNvSpPr txBox="1"/>
          <p:nvPr/>
        </p:nvSpPr>
        <p:spPr>
          <a:xfrm>
            <a:off x="407368" y="1318285"/>
            <a:ext cx="7200800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Columns to order upon using ORDER BY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Clr>
                <a:srgbClr val="333399"/>
              </a:buClr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Two modes</a:t>
            </a:r>
          </a:p>
          <a:p>
            <a:pPr marL="432000" lvl="1">
              <a:spcAft>
                <a:spcPts val="900"/>
              </a:spcAft>
              <a:buClr>
                <a:srgbClr val="333399"/>
              </a:buClr>
              <a:defRPr/>
            </a:pPr>
            <a:r>
              <a:rPr lang="en-GB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 – Ascending (Default)			</a:t>
            </a:r>
            <a:r>
              <a:rPr lang="en-GB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 – Descending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95787724-89C1-41E4-94AC-DB35D72F12AD}"/>
              </a:ext>
            </a:extLst>
          </p:cNvPr>
          <p:cNvSpPr/>
          <p:nvPr/>
        </p:nvSpPr>
        <p:spPr>
          <a:xfrm>
            <a:off x="723613" y="4647627"/>
            <a:ext cx="7200000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SELECT</a:t>
            </a:r>
            <a:r>
              <a:rPr lang="en-US" altLang="en-US" sz="2000" dirty="0"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sz="2000" b="1" dirty="0" err="1"/>
              <a:t>first_name</a:t>
            </a:r>
            <a:r>
              <a:rPr lang="en-GB" sz="2000" b="1" dirty="0"/>
              <a:t>, </a:t>
            </a:r>
            <a:r>
              <a:rPr lang="en-GB" sz="2000" b="1" dirty="0" err="1"/>
              <a:t>last_name</a:t>
            </a:r>
            <a:r>
              <a:rPr lang="en-GB" sz="2000" b="1" dirty="0"/>
              <a:t>, </a:t>
            </a:r>
            <a:r>
              <a:rPr lang="en-GB" sz="2000" b="1" dirty="0" err="1"/>
              <a:t>phone_number</a:t>
            </a:r>
            <a:r>
              <a:rPr lang="en-GB" sz="2000" b="1" dirty="0"/>
              <a:t> , department  FROM </a:t>
            </a:r>
            <a:r>
              <a:rPr lang="en-GB" sz="2000" b="1" dirty="0" err="1"/>
              <a:t>FDM_Contacts</a:t>
            </a:r>
            <a:endParaRPr lang="en-GB" sz="2000" b="1" dirty="0"/>
          </a:p>
          <a:p>
            <a:pPr eaLnBrk="0" hangingPunct="0"/>
            <a:r>
              <a:rPr lang="en-GB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WHERE department = ‘Sales’</a:t>
            </a:r>
          </a:p>
          <a:p>
            <a:pPr eaLnBrk="0" hangingPunct="0"/>
            <a:r>
              <a:rPr lang="en-GB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ORDER BY </a:t>
            </a:r>
            <a:r>
              <a:rPr lang="en-GB" altLang="en-US" sz="2000" b="1" dirty="0" err="1">
                <a:ea typeface="ヒラギノ角ゴ Pro W3" pitchFamily="-112" charset="-128"/>
                <a:cs typeface="Consolas" panose="020B0609020204030204" pitchFamily="49" charset="0"/>
              </a:rPr>
              <a:t>last_name</a:t>
            </a:r>
            <a:r>
              <a:rPr lang="en-GB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 ASC</a:t>
            </a:r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5D388CA5-5447-4C9A-8CB6-C8B181D8E251}"/>
              </a:ext>
            </a:extLst>
          </p:cNvPr>
          <p:cNvSpPr/>
          <p:nvPr/>
        </p:nvSpPr>
        <p:spPr>
          <a:xfrm>
            <a:off x="723613" y="2283628"/>
            <a:ext cx="7200000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SELECT col1, col2, col3, col4 FROM table1</a:t>
            </a:r>
          </a:p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ea typeface="ヒラギノ角ゴ Pro W3" pitchFamily="-112" charset="-128"/>
                <a:cs typeface="Consolas" panose="020B0609020204030204" pitchFamily="49" charset="0"/>
              </a:rPr>
              <a:t>ORDER BY col1 [ASC| DESC]</a:t>
            </a:r>
            <a:r>
              <a:rPr lang="en-US" altLang="en-US" sz="2000" b="1" dirty="0">
                <a:solidFill>
                  <a:schemeClr val="tx1"/>
                </a:solidFill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08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Group Discussion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F8C1764-7ED5-42BC-AD3F-6F65D124793E}"/>
              </a:ext>
            </a:extLst>
          </p:cNvPr>
          <p:cNvSpPr/>
          <p:nvPr/>
        </p:nvSpPr>
        <p:spPr>
          <a:xfrm>
            <a:off x="1050135" y="2030370"/>
            <a:ext cx="7200000" cy="39159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rgbClr val="FAB04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Explain the expected output of the following commands:</a:t>
            </a:r>
          </a:p>
          <a:p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1. 	SELECT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email 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FROM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FDM_Contacts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WHERE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created_date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BETWEEN “01-12-2016" AND “31-12-	2016" ;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2. 	SELECT *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FROM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FDM_Contacts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WHERE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LIKE ’07%’;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3.	SELECT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email,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 department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FROM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FDM_Contacts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WHERE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IS NOT NULL AND role LIKE ‘%manager%’ 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ORDER BY department,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ASC;</a:t>
            </a:r>
          </a:p>
        </p:txBody>
      </p:sp>
      <p:sp>
        <p:nvSpPr>
          <p:cNvPr id="8" name="Next subject">
            <a:extLst>
              <a:ext uri="{FF2B5EF4-FFF2-40B4-BE49-F238E27FC236}">
                <a16:creationId xmlns:a16="http://schemas.microsoft.com/office/drawing/2014/main" id="{B95B8549-DFE1-452E-B307-DA315282740B}"/>
              </a:ext>
            </a:extLst>
          </p:cNvPr>
          <p:cNvSpPr txBox="1">
            <a:spLocks/>
          </p:cNvSpPr>
          <p:nvPr/>
        </p:nvSpPr>
        <p:spPr>
          <a:xfrm>
            <a:off x="3204270" y="1483806"/>
            <a:ext cx="2891730" cy="504000"/>
          </a:xfrm>
          <a:prstGeom prst="roundRect">
            <a:avLst/>
          </a:prstGeom>
          <a:solidFill>
            <a:srgbClr val="FAB041"/>
          </a:solidFill>
          <a:ln>
            <a:solidFill>
              <a:srgbClr val="FAB0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b="1" dirty="0"/>
              <a:t>Duration - 5 minutes.</a:t>
            </a:r>
          </a:p>
        </p:txBody>
      </p:sp>
    </p:spTree>
    <p:extLst>
      <p:ext uri="{BB962C8B-B14F-4D97-AF65-F5344CB8AC3E}">
        <p14:creationId xmlns:p14="http://schemas.microsoft.com/office/powerpoint/2010/main" val="127096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c43e90cf-65af-417b-bc7c-e52e683de365">03. HIVE</Modu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4CDB8DA1B2D4FB412AD9113E50F5A" ma:contentTypeVersion="" ma:contentTypeDescription="Create a new document." ma:contentTypeScope="" ma:versionID="3383c4e29e49ba87e145678091d75ed6">
  <xsd:schema xmlns:xsd="http://www.w3.org/2001/XMLSchema" xmlns:xs="http://www.w3.org/2001/XMLSchema" xmlns:p="http://schemas.microsoft.com/office/2006/metadata/properties" xmlns:ns3="c43e90cf-65af-417b-bc7c-e52e683de365" targetNamespace="http://schemas.microsoft.com/office/2006/metadata/properties" ma:root="true" ma:fieldsID="d0cd8774ef05c8dfb4de4761de3f1825" ns3:_="">
    <xsd:import namespace="c43e90cf-65af-417b-bc7c-e52e683de36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e90cf-65af-417b-bc7c-e52e683de36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01. Introduction To Data Science" ma:format="Dropdown" ma:internalName="Module">
      <xsd:simpleType>
        <xsd:restriction base="dms:Choice">
          <xsd:enumeration value="01. Introduction To Data Science"/>
          <xsd:enumeration value="02. HDFS"/>
          <xsd:enumeration value="03. HIVE"/>
          <xsd:enumeration value="04. PIG"/>
          <xsd:enumeration value="05. SPARK"/>
          <xsd:enumeration value="06. R Programming"/>
          <xsd:enumeration value="07. Projects"/>
          <xsd:enumeration value="08. Python for Data Science"/>
          <xsd:enumeration value="09. SQOOP"/>
          <xsd:enumeration value="10. PARQUET"/>
          <xsd:enumeration value="11. KAFKA"/>
          <xsd:enumeration value="12. IMPALA"/>
          <xsd:enumeration value="13. Advanced Python for Data Engine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990D4E-216B-4223-82E4-A152CD1EE9F2}"/>
</file>

<file path=customXml/itemProps2.xml><?xml version="1.0" encoding="utf-8"?>
<ds:datastoreItem xmlns:ds="http://schemas.openxmlformats.org/officeDocument/2006/customXml" ds:itemID="{67DE1E78-43C8-491B-A155-1CEE6C63C108}"/>
</file>

<file path=customXml/itemProps3.xml><?xml version="1.0" encoding="utf-8"?>
<ds:datastoreItem xmlns:ds="http://schemas.openxmlformats.org/officeDocument/2006/customXml" ds:itemID="{DF83649B-9E0B-430B-93E3-26C67B69CCCA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5669</TotalTime>
  <Words>1877</Words>
  <Application>Microsoft Office PowerPoint</Application>
  <PresentationFormat>Widescreen</PresentationFormat>
  <Paragraphs>395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Wingdings</vt:lpstr>
      <vt:lpstr>FDM PowerPoint Theme Template</vt:lpstr>
      <vt:lpstr>Data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DML</dc:title>
  <dc:creator>Donatien Kabwe</dc:creator>
  <cp:lastModifiedBy>Luca Fossati</cp:lastModifiedBy>
  <cp:revision>233</cp:revision>
  <dcterms:created xsi:type="dcterms:W3CDTF">2018-10-30T11:41:52Z</dcterms:created>
  <dcterms:modified xsi:type="dcterms:W3CDTF">2021-05-06T20:13:30Z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0x0101001E84CDB8DA1B2D4FB412AD9113E50F5A</vt:lpwstr>
  </property>
</Properties>
</file>