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49" r:id="rId5"/>
    <p:sldMasterId id="2147484182" r:id="rId6"/>
  </p:sldMasterIdLst>
  <p:notesMasterIdLst>
    <p:notesMasterId r:id="rId39"/>
  </p:notesMasterIdLst>
  <p:handoutMasterIdLst>
    <p:handoutMasterId r:id="rId40"/>
  </p:handoutMasterIdLst>
  <p:sldIdLst>
    <p:sldId id="484" r:id="rId7"/>
    <p:sldId id="485" r:id="rId8"/>
    <p:sldId id="514" r:id="rId9"/>
    <p:sldId id="479" r:id="rId10"/>
    <p:sldId id="515" r:id="rId11"/>
    <p:sldId id="480" r:id="rId12"/>
    <p:sldId id="516" r:id="rId13"/>
    <p:sldId id="486" r:id="rId14"/>
    <p:sldId id="517" r:id="rId15"/>
    <p:sldId id="489" r:id="rId16"/>
    <p:sldId id="487" r:id="rId17"/>
    <p:sldId id="490" r:id="rId18"/>
    <p:sldId id="518" r:id="rId19"/>
    <p:sldId id="488" r:id="rId20"/>
    <p:sldId id="491" r:id="rId21"/>
    <p:sldId id="492" r:id="rId22"/>
    <p:sldId id="519" r:id="rId23"/>
    <p:sldId id="493" r:id="rId24"/>
    <p:sldId id="520" r:id="rId25"/>
    <p:sldId id="481" r:id="rId26"/>
    <p:sldId id="482" r:id="rId27"/>
    <p:sldId id="498" r:id="rId28"/>
    <p:sldId id="483" r:id="rId29"/>
    <p:sldId id="499" r:id="rId30"/>
    <p:sldId id="494" r:id="rId31"/>
    <p:sldId id="500" r:id="rId32"/>
    <p:sldId id="495" r:id="rId33"/>
    <p:sldId id="501" r:id="rId34"/>
    <p:sldId id="503" r:id="rId35"/>
    <p:sldId id="496" r:id="rId36"/>
    <p:sldId id="497" r:id="rId37"/>
    <p:sldId id="502" r:id="rId3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426"/>
    <a:srgbClr val="309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68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ff Carrier" userId="39219779-5b21-4da1-8c68-0313d7756d27" providerId="ADAL" clId="{8ACDF112-0C27-4C82-8FD2-74DCB493BDE7}"/>
    <pc:docChg chg="undo custSel addSld delSld modSld sldOrd">
      <pc:chgData name="Geoff Carrier" userId="39219779-5b21-4da1-8c68-0313d7756d27" providerId="ADAL" clId="{8ACDF112-0C27-4C82-8FD2-74DCB493BDE7}" dt="2020-05-20T12:46:04.393" v="411" actId="20577"/>
      <pc:docMkLst>
        <pc:docMk/>
      </pc:docMkLst>
      <pc:sldChg chg="addSp delSp modSp del mod">
        <pc:chgData name="Geoff Carrier" userId="39219779-5b21-4da1-8c68-0313d7756d27" providerId="ADAL" clId="{8ACDF112-0C27-4C82-8FD2-74DCB493BDE7}" dt="2020-05-20T12:40:01.859" v="257" actId="47"/>
        <pc:sldMkLst>
          <pc:docMk/>
          <pc:sldMk cId="772024586" sldId="412"/>
        </pc:sldMkLst>
        <pc:spChg chg="mod">
          <ac:chgData name="Geoff Carrier" userId="39219779-5b21-4da1-8c68-0313d7756d27" providerId="ADAL" clId="{8ACDF112-0C27-4C82-8FD2-74DCB493BDE7}" dt="2020-05-20T12:37:50.047" v="242" actId="207"/>
          <ac:spMkLst>
            <pc:docMk/>
            <pc:sldMk cId="772024586" sldId="412"/>
            <ac:spMk id="8" creationId="{0BBEC196-8C96-4F18-A58F-819D1BDF6567}"/>
          </ac:spMkLst>
        </pc:spChg>
        <pc:spChg chg="del">
          <ac:chgData name="Geoff Carrier" userId="39219779-5b21-4da1-8c68-0313d7756d27" providerId="ADAL" clId="{8ACDF112-0C27-4C82-8FD2-74DCB493BDE7}" dt="2020-05-20T12:24:48.129" v="3" actId="478"/>
          <ac:spMkLst>
            <pc:docMk/>
            <pc:sldMk cId="772024586" sldId="412"/>
            <ac:spMk id="9" creationId="{8BD1A78D-E1AB-4253-A2A8-066E7458AC7F}"/>
          </ac:spMkLst>
        </pc:spChg>
        <pc:spChg chg="del">
          <ac:chgData name="Geoff Carrier" userId="39219779-5b21-4da1-8c68-0313d7756d27" providerId="ADAL" clId="{8ACDF112-0C27-4C82-8FD2-74DCB493BDE7}" dt="2020-05-20T12:24:48.129" v="3" actId="478"/>
          <ac:spMkLst>
            <pc:docMk/>
            <pc:sldMk cId="772024586" sldId="412"/>
            <ac:spMk id="10" creationId="{6E1F6EDE-1E62-46A1-B60A-9044A22F0743}"/>
          </ac:spMkLst>
        </pc:spChg>
        <pc:spChg chg="del">
          <ac:chgData name="Geoff Carrier" userId="39219779-5b21-4da1-8c68-0313d7756d27" providerId="ADAL" clId="{8ACDF112-0C27-4C82-8FD2-74DCB493BDE7}" dt="2020-05-20T12:24:48.129" v="3" actId="478"/>
          <ac:spMkLst>
            <pc:docMk/>
            <pc:sldMk cId="772024586" sldId="412"/>
            <ac:spMk id="11" creationId="{AC213B04-2C73-4734-97B6-5EA0E770F751}"/>
          </ac:spMkLst>
        </pc:spChg>
        <pc:spChg chg="del">
          <ac:chgData name="Geoff Carrier" userId="39219779-5b21-4da1-8c68-0313d7756d27" providerId="ADAL" clId="{8ACDF112-0C27-4C82-8FD2-74DCB493BDE7}" dt="2020-05-20T12:24:48.129" v="3" actId="478"/>
          <ac:spMkLst>
            <pc:docMk/>
            <pc:sldMk cId="772024586" sldId="412"/>
            <ac:spMk id="12" creationId="{AC213B04-2C73-4734-97B6-5EA0E770F751}"/>
          </ac:spMkLst>
        </pc:spChg>
        <pc:spChg chg="del">
          <ac:chgData name="Geoff Carrier" userId="39219779-5b21-4da1-8c68-0313d7756d27" providerId="ADAL" clId="{8ACDF112-0C27-4C82-8FD2-74DCB493BDE7}" dt="2020-05-20T12:24:48.129" v="3" actId="478"/>
          <ac:spMkLst>
            <pc:docMk/>
            <pc:sldMk cId="772024586" sldId="412"/>
            <ac:spMk id="13" creationId="{AC213B04-2C73-4734-97B6-5EA0E770F751}"/>
          </ac:spMkLst>
        </pc:spChg>
        <pc:spChg chg="del mod">
          <ac:chgData name="Geoff Carrier" userId="39219779-5b21-4da1-8c68-0313d7756d27" providerId="ADAL" clId="{8ACDF112-0C27-4C82-8FD2-74DCB493BDE7}" dt="2020-05-20T12:25:10.179" v="9" actId="478"/>
          <ac:spMkLst>
            <pc:docMk/>
            <pc:sldMk cId="772024586" sldId="412"/>
            <ac:spMk id="14" creationId="{AC213B04-2C73-4734-97B6-5EA0E770F751}"/>
          </ac:spMkLst>
        </pc:spChg>
        <pc:spChg chg="del">
          <ac:chgData name="Geoff Carrier" userId="39219779-5b21-4da1-8c68-0313d7756d27" providerId="ADAL" clId="{8ACDF112-0C27-4C82-8FD2-74DCB493BDE7}" dt="2020-05-20T12:24:48.129" v="3" actId="478"/>
          <ac:spMkLst>
            <pc:docMk/>
            <pc:sldMk cId="772024586" sldId="412"/>
            <ac:spMk id="16" creationId="{80425540-F171-4C54-9271-B999A0E552BD}"/>
          </ac:spMkLst>
        </pc:spChg>
        <pc:spChg chg="add mod">
          <ac:chgData name="Geoff Carrier" userId="39219779-5b21-4da1-8c68-0313d7756d27" providerId="ADAL" clId="{8ACDF112-0C27-4C82-8FD2-74DCB493BDE7}" dt="2020-05-20T12:34:39.211" v="198" actId="207"/>
          <ac:spMkLst>
            <pc:docMk/>
            <pc:sldMk cId="772024586" sldId="412"/>
            <ac:spMk id="17" creationId="{0BD20CE3-6F12-4003-BE82-55B057DC4C1F}"/>
          </ac:spMkLst>
        </pc:spChg>
        <pc:spChg chg="add mod">
          <ac:chgData name="Geoff Carrier" userId="39219779-5b21-4da1-8c68-0313d7756d27" providerId="ADAL" clId="{8ACDF112-0C27-4C82-8FD2-74DCB493BDE7}" dt="2020-05-20T12:34:39.211" v="198" actId="207"/>
          <ac:spMkLst>
            <pc:docMk/>
            <pc:sldMk cId="772024586" sldId="412"/>
            <ac:spMk id="18" creationId="{279AC3B8-EB5E-447F-90CF-20FFFF782C27}"/>
          </ac:spMkLst>
        </pc:spChg>
        <pc:spChg chg="add mod">
          <ac:chgData name="Geoff Carrier" userId="39219779-5b21-4da1-8c68-0313d7756d27" providerId="ADAL" clId="{8ACDF112-0C27-4C82-8FD2-74DCB493BDE7}" dt="2020-05-20T12:34:39.211" v="198" actId="207"/>
          <ac:spMkLst>
            <pc:docMk/>
            <pc:sldMk cId="772024586" sldId="412"/>
            <ac:spMk id="19" creationId="{3969396E-6E20-4820-9180-492590B8F1AD}"/>
          </ac:spMkLst>
        </pc:spChg>
        <pc:spChg chg="add mod">
          <ac:chgData name="Geoff Carrier" userId="39219779-5b21-4da1-8c68-0313d7756d27" providerId="ADAL" clId="{8ACDF112-0C27-4C82-8FD2-74DCB493BDE7}" dt="2020-05-20T12:34:39.211" v="198" actId="207"/>
          <ac:spMkLst>
            <pc:docMk/>
            <pc:sldMk cId="772024586" sldId="412"/>
            <ac:spMk id="20" creationId="{97F3B6E5-87A3-43BE-B1B1-A744EAAAC248}"/>
          </ac:spMkLst>
        </pc:spChg>
        <pc:spChg chg="add mod">
          <ac:chgData name="Geoff Carrier" userId="39219779-5b21-4da1-8c68-0313d7756d27" providerId="ADAL" clId="{8ACDF112-0C27-4C82-8FD2-74DCB493BDE7}" dt="2020-05-20T12:37:31.471" v="213" actId="1076"/>
          <ac:spMkLst>
            <pc:docMk/>
            <pc:sldMk cId="772024586" sldId="412"/>
            <ac:spMk id="21" creationId="{ACEF68FE-53C3-4A3D-91E2-F121E2FD4DF8}"/>
          </ac:spMkLst>
        </pc:spChg>
        <pc:spChg chg="add mod">
          <ac:chgData name="Geoff Carrier" userId="39219779-5b21-4da1-8c68-0313d7756d27" providerId="ADAL" clId="{8ACDF112-0C27-4C82-8FD2-74DCB493BDE7}" dt="2020-05-20T12:37:40.520" v="241" actId="20577"/>
          <ac:spMkLst>
            <pc:docMk/>
            <pc:sldMk cId="772024586" sldId="412"/>
            <ac:spMk id="22" creationId="{AD17CEAB-BCF6-4CCC-87D1-AADA3778D370}"/>
          </ac:spMkLst>
        </pc:spChg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2310097637" sldId="413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1524215236" sldId="414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962369306" sldId="415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1527941108" sldId="416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1499732065" sldId="417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171976822" sldId="418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3839070333" sldId="419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2375810326" sldId="420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2139582376" sldId="421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1222378630" sldId="422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1458656335" sldId="423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4022173449" sldId="424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3393199502" sldId="425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1583908343" sldId="426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2348644435" sldId="427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3547135202" sldId="428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1613848334" sldId="429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3670367523" sldId="430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3496435798" sldId="431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665540569" sldId="432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2481315727" sldId="433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2873359729" sldId="434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1382999390" sldId="435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966422322" sldId="436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3125899722" sldId="437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2818766563" sldId="438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3514301716" sldId="439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607750064" sldId="440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3883749678" sldId="441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1416881018" sldId="442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1430842398" sldId="443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475128005" sldId="444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868468942" sldId="445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3314762805" sldId="446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3751852133" sldId="447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613795669" sldId="448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3900354366" sldId="449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3092831465" sldId="450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2511301357" sldId="451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2980420207" sldId="452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3363577316" sldId="453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1215449693" sldId="454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3544625592" sldId="455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1423912052" sldId="456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2885341865" sldId="457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447753527" sldId="458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1598797292" sldId="459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522386671" sldId="460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2644744915" sldId="461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97376200" sldId="462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3901883995" sldId="463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1530624477" sldId="464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2500921188" sldId="465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762897559" sldId="466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4100536031" sldId="467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2977834824" sldId="468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2344846528" sldId="469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1455346297" sldId="470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2796177232" sldId="471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619114790" sldId="472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2033412727" sldId="473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2636183413" sldId="474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628527935" sldId="475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27534724" sldId="476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2528709737" sldId="477"/>
        </pc:sldMkLst>
      </pc:sldChg>
      <pc:sldChg chg="del">
        <pc:chgData name="Geoff Carrier" userId="39219779-5b21-4da1-8c68-0313d7756d27" providerId="ADAL" clId="{8ACDF112-0C27-4C82-8FD2-74DCB493BDE7}" dt="2020-05-20T12:25:37.317" v="11" actId="47"/>
        <pc:sldMkLst>
          <pc:docMk/>
          <pc:sldMk cId="722998648" sldId="478"/>
        </pc:sldMkLst>
      </pc:sldChg>
      <pc:sldChg chg="addSp delSp modSp mod">
        <pc:chgData name="Geoff Carrier" userId="39219779-5b21-4da1-8c68-0313d7756d27" providerId="ADAL" clId="{8ACDF112-0C27-4C82-8FD2-74DCB493BDE7}" dt="2020-05-20T12:30:29.303" v="93" actId="1076"/>
        <pc:sldMkLst>
          <pc:docMk/>
          <pc:sldMk cId="2378976416" sldId="479"/>
        </pc:sldMkLst>
        <pc:spChg chg="mod">
          <ac:chgData name="Geoff Carrier" userId="39219779-5b21-4da1-8c68-0313d7756d27" providerId="ADAL" clId="{8ACDF112-0C27-4C82-8FD2-74DCB493BDE7}" dt="2020-05-20T12:30:03.457" v="68"/>
          <ac:spMkLst>
            <pc:docMk/>
            <pc:sldMk cId="2378976416" sldId="479"/>
            <ac:spMk id="2" creationId="{00000000-0000-0000-0000-000000000000}"/>
          </ac:spMkLst>
        </pc:spChg>
        <pc:spChg chg="del">
          <ac:chgData name="Geoff Carrier" userId="39219779-5b21-4da1-8c68-0313d7756d27" providerId="ADAL" clId="{8ACDF112-0C27-4C82-8FD2-74DCB493BDE7}" dt="2020-05-20T12:30:08.297" v="69" actId="478"/>
          <ac:spMkLst>
            <pc:docMk/>
            <pc:sldMk cId="2378976416" sldId="479"/>
            <ac:spMk id="4" creationId="{00000000-0000-0000-0000-000000000000}"/>
          </ac:spMkLst>
        </pc:spChg>
        <pc:spChg chg="add mod">
          <ac:chgData name="Geoff Carrier" userId="39219779-5b21-4da1-8c68-0313d7756d27" providerId="ADAL" clId="{8ACDF112-0C27-4C82-8FD2-74DCB493BDE7}" dt="2020-05-20T12:30:25.300" v="92" actId="20577"/>
          <ac:spMkLst>
            <pc:docMk/>
            <pc:sldMk cId="2378976416" sldId="479"/>
            <ac:spMk id="7" creationId="{583F5E1C-C00B-4A2D-B0E7-F4E005A67AE5}"/>
          </ac:spMkLst>
        </pc:spChg>
        <pc:grpChg chg="mod">
          <ac:chgData name="Geoff Carrier" userId="39219779-5b21-4da1-8c68-0313d7756d27" providerId="ADAL" clId="{8ACDF112-0C27-4C82-8FD2-74DCB493BDE7}" dt="2020-05-20T12:30:29.303" v="93" actId="1076"/>
          <ac:grpSpMkLst>
            <pc:docMk/>
            <pc:sldMk cId="2378976416" sldId="479"/>
            <ac:grpSpMk id="52" creationId="{00000000-0000-0000-0000-000000000000}"/>
          </ac:grpSpMkLst>
        </pc:grpChg>
      </pc:sldChg>
      <pc:sldChg chg="modSp mod">
        <pc:chgData name="Geoff Carrier" userId="39219779-5b21-4da1-8c68-0313d7756d27" providerId="ADAL" clId="{8ACDF112-0C27-4C82-8FD2-74DCB493BDE7}" dt="2020-05-20T12:30:51.280" v="116" actId="20577"/>
        <pc:sldMkLst>
          <pc:docMk/>
          <pc:sldMk cId="3316241334" sldId="480"/>
        </pc:sldMkLst>
        <pc:spChg chg="mod">
          <ac:chgData name="Geoff Carrier" userId="39219779-5b21-4da1-8c68-0313d7756d27" providerId="ADAL" clId="{8ACDF112-0C27-4C82-8FD2-74DCB493BDE7}" dt="2020-05-20T12:29:03.157" v="67"/>
          <ac:spMkLst>
            <pc:docMk/>
            <pc:sldMk cId="3316241334" sldId="480"/>
            <ac:spMk id="2" creationId="{00000000-0000-0000-0000-000000000000}"/>
          </ac:spMkLst>
        </pc:spChg>
        <pc:spChg chg="mod">
          <ac:chgData name="Geoff Carrier" userId="39219779-5b21-4da1-8c68-0313d7756d27" providerId="ADAL" clId="{8ACDF112-0C27-4C82-8FD2-74DCB493BDE7}" dt="2020-05-20T12:30:51.280" v="116" actId="20577"/>
          <ac:spMkLst>
            <pc:docMk/>
            <pc:sldMk cId="3316241334" sldId="480"/>
            <ac:spMk id="4" creationId="{00000000-0000-0000-0000-000000000000}"/>
          </ac:spMkLst>
        </pc:spChg>
      </pc:sldChg>
      <pc:sldChg chg="modSp">
        <pc:chgData name="Geoff Carrier" userId="39219779-5b21-4da1-8c68-0313d7756d27" providerId="ADAL" clId="{8ACDF112-0C27-4C82-8FD2-74DCB493BDE7}" dt="2020-05-20T12:29:03.157" v="67"/>
        <pc:sldMkLst>
          <pc:docMk/>
          <pc:sldMk cId="2733806232" sldId="482"/>
        </pc:sldMkLst>
        <pc:spChg chg="mod">
          <ac:chgData name="Geoff Carrier" userId="39219779-5b21-4da1-8c68-0313d7756d27" providerId="ADAL" clId="{8ACDF112-0C27-4C82-8FD2-74DCB493BDE7}" dt="2020-05-20T12:29:03.157" v="67"/>
          <ac:spMkLst>
            <pc:docMk/>
            <pc:sldMk cId="2733806232" sldId="482"/>
            <ac:spMk id="2" creationId="{00000000-0000-0000-0000-000000000000}"/>
          </ac:spMkLst>
        </pc:spChg>
      </pc:sldChg>
      <pc:sldChg chg="modSp">
        <pc:chgData name="Geoff Carrier" userId="39219779-5b21-4da1-8c68-0313d7756d27" providerId="ADAL" clId="{8ACDF112-0C27-4C82-8FD2-74DCB493BDE7}" dt="2020-05-20T12:29:03.157" v="67"/>
        <pc:sldMkLst>
          <pc:docMk/>
          <pc:sldMk cId="1722732683" sldId="483"/>
        </pc:sldMkLst>
        <pc:spChg chg="mod">
          <ac:chgData name="Geoff Carrier" userId="39219779-5b21-4da1-8c68-0313d7756d27" providerId="ADAL" clId="{8ACDF112-0C27-4C82-8FD2-74DCB493BDE7}" dt="2020-05-20T12:29:03.157" v="67"/>
          <ac:spMkLst>
            <pc:docMk/>
            <pc:sldMk cId="1722732683" sldId="483"/>
            <ac:spMk id="2" creationId="{00000000-0000-0000-0000-000000000000}"/>
          </ac:spMkLst>
        </pc:spChg>
      </pc:sldChg>
      <pc:sldChg chg="modSp mod ord">
        <pc:chgData name="Geoff Carrier" userId="39219779-5b21-4da1-8c68-0313d7756d27" providerId="ADAL" clId="{8ACDF112-0C27-4C82-8FD2-74DCB493BDE7}" dt="2020-05-20T12:24:35.007" v="2" actId="20577"/>
        <pc:sldMkLst>
          <pc:docMk/>
          <pc:sldMk cId="3439440205" sldId="485"/>
        </pc:sldMkLst>
        <pc:spChg chg="mod">
          <ac:chgData name="Geoff Carrier" userId="39219779-5b21-4da1-8c68-0313d7756d27" providerId="ADAL" clId="{8ACDF112-0C27-4C82-8FD2-74DCB493BDE7}" dt="2020-05-20T12:24:35.007" v="2" actId="20577"/>
          <ac:spMkLst>
            <pc:docMk/>
            <pc:sldMk cId="3439440205" sldId="485"/>
            <ac:spMk id="19" creationId="{00000000-0000-0000-0000-000000000000}"/>
          </ac:spMkLst>
        </pc:spChg>
      </pc:sldChg>
      <pc:sldChg chg="modSp mod">
        <pc:chgData name="Geoff Carrier" userId="39219779-5b21-4da1-8c68-0313d7756d27" providerId="ADAL" clId="{8ACDF112-0C27-4C82-8FD2-74DCB493BDE7}" dt="2020-05-20T12:31:18.793" v="123" actId="1076"/>
        <pc:sldMkLst>
          <pc:docMk/>
          <pc:sldMk cId="1526632605" sldId="486"/>
        </pc:sldMkLst>
        <pc:spChg chg="mod">
          <ac:chgData name="Geoff Carrier" userId="39219779-5b21-4da1-8c68-0313d7756d27" providerId="ADAL" clId="{8ACDF112-0C27-4C82-8FD2-74DCB493BDE7}" dt="2020-05-20T12:31:05.559" v="117"/>
          <ac:spMkLst>
            <pc:docMk/>
            <pc:sldMk cId="1526632605" sldId="486"/>
            <ac:spMk id="2" creationId="{00000000-0000-0000-0000-000000000000}"/>
          </ac:spMkLst>
        </pc:spChg>
        <pc:spChg chg="mod">
          <ac:chgData name="Geoff Carrier" userId="39219779-5b21-4da1-8c68-0313d7756d27" providerId="ADAL" clId="{8ACDF112-0C27-4C82-8FD2-74DCB493BDE7}" dt="2020-05-20T12:31:18.793" v="123" actId="1076"/>
          <ac:spMkLst>
            <pc:docMk/>
            <pc:sldMk cId="1526632605" sldId="486"/>
            <ac:spMk id="4" creationId="{00000000-0000-0000-0000-000000000000}"/>
          </ac:spMkLst>
        </pc:spChg>
      </pc:sldChg>
      <pc:sldChg chg="modSp mod">
        <pc:chgData name="Geoff Carrier" userId="39219779-5b21-4da1-8c68-0313d7756d27" providerId="ADAL" clId="{8ACDF112-0C27-4C82-8FD2-74DCB493BDE7}" dt="2020-05-20T12:31:56.538" v="135" actId="20577"/>
        <pc:sldMkLst>
          <pc:docMk/>
          <pc:sldMk cId="951158820" sldId="487"/>
        </pc:sldMkLst>
        <pc:spChg chg="mod">
          <ac:chgData name="Geoff Carrier" userId="39219779-5b21-4da1-8c68-0313d7756d27" providerId="ADAL" clId="{8ACDF112-0C27-4C82-8FD2-74DCB493BDE7}" dt="2020-05-20T12:31:56.538" v="135" actId="20577"/>
          <ac:spMkLst>
            <pc:docMk/>
            <pc:sldMk cId="951158820" sldId="487"/>
            <ac:spMk id="2" creationId="{00000000-0000-0000-0000-000000000000}"/>
          </ac:spMkLst>
        </pc:spChg>
      </pc:sldChg>
      <pc:sldChg chg="modSp mod">
        <pc:chgData name="Geoff Carrier" userId="39219779-5b21-4da1-8c68-0313d7756d27" providerId="ADAL" clId="{8ACDF112-0C27-4C82-8FD2-74DCB493BDE7}" dt="2020-05-20T12:32:17.885" v="142" actId="14100"/>
        <pc:sldMkLst>
          <pc:docMk/>
          <pc:sldMk cId="2918285839" sldId="488"/>
        </pc:sldMkLst>
        <pc:spChg chg="mod">
          <ac:chgData name="Geoff Carrier" userId="39219779-5b21-4da1-8c68-0313d7756d27" providerId="ADAL" clId="{8ACDF112-0C27-4C82-8FD2-74DCB493BDE7}" dt="2020-05-20T12:32:17.885" v="142" actId="14100"/>
          <ac:spMkLst>
            <pc:docMk/>
            <pc:sldMk cId="2918285839" sldId="488"/>
            <ac:spMk id="2" creationId="{00000000-0000-0000-0000-000000000000}"/>
          </ac:spMkLst>
        </pc:spChg>
      </pc:sldChg>
      <pc:sldChg chg="modSp mod">
        <pc:chgData name="Geoff Carrier" userId="39219779-5b21-4da1-8c68-0313d7756d27" providerId="ADAL" clId="{8ACDF112-0C27-4C82-8FD2-74DCB493BDE7}" dt="2020-05-20T12:31:38.801" v="127" actId="20577"/>
        <pc:sldMkLst>
          <pc:docMk/>
          <pc:sldMk cId="1790566447" sldId="489"/>
        </pc:sldMkLst>
        <pc:spChg chg="mod">
          <ac:chgData name="Geoff Carrier" userId="39219779-5b21-4da1-8c68-0313d7756d27" providerId="ADAL" clId="{8ACDF112-0C27-4C82-8FD2-74DCB493BDE7}" dt="2020-05-20T12:31:38.801" v="127" actId="20577"/>
          <ac:spMkLst>
            <pc:docMk/>
            <pc:sldMk cId="1790566447" sldId="489"/>
            <ac:spMk id="2" creationId="{00000000-0000-0000-0000-000000000000}"/>
          </ac:spMkLst>
        </pc:spChg>
      </pc:sldChg>
      <pc:sldChg chg="modSp mod">
        <pc:chgData name="Geoff Carrier" userId="39219779-5b21-4da1-8c68-0313d7756d27" providerId="ADAL" clId="{8ACDF112-0C27-4C82-8FD2-74DCB493BDE7}" dt="2020-05-20T12:32:03.577" v="136" actId="20577"/>
        <pc:sldMkLst>
          <pc:docMk/>
          <pc:sldMk cId="117323379" sldId="490"/>
        </pc:sldMkLst>
        <pc:spChg chg="mod">
          <ac:chgData name="Geoff Carrier" userId="39219779-5b21-4da1-8c68-0313d7756d27" providerId="ADAL" clId="{8ACDF112-0C27-4C82-8FD2-74DCB493BDE7}" dt="2020-05-20T12:32:03.577" v="136" actId="20577"/>
          <ac:spMkLst>
            <pc:docMk/>
            <pc:sldMk cId="117323379" sldId="490"/>
            <ac:spMk id="2" creationId="{00000000-0000-0000-0000-000000000000}"/>
          </ac:spMkLst>
        </pc:spChg>
      </pc:sldChg>
      <pc:sldChg chg="modSp mod">
        <pc:chgData name="Geoff Carrier" userId="39219779-5b21-4da1-8c68-0313d7756d27" providerId="ADAL" clId="{8ACDF112-0C27-4C82-8FD2-74DCB493BDE7}" dt="2020-05-20T12:46:04.393" v="411" actId="20577"/>
        <pc:sldMkLst>
          <pc:docMk/>
          <pc:sldMk cId="583197796" sldId="491"/>
        </pc:sldMkLst>
        <pc:spChg chg="mod">
          <ac:chgData name="Geoff Carrier" userId="39219779-5b21-4da1-8c68-0313d7756d27" providerId="ADAL" clId="{8ACDF112-0C27-4C82-8FD2-74DCB493BDE7}" dt="2020-05-20T12:33:14.298" v="163" actId="20577"/>
          <ac:spMkLst>
            <pc:docMk/>
            <pc:sldMk cId="583197796" sldId="491"/>
            <ac:spMk id="2" creationId="{00000000-0000-0000-0000-000000000000}"/>
          </ac:spMkLst>
        </pc:spChg>
        <pc:spChg chg="mod">
          <ac:chgData name="Geoff Carrier" userId="39219779-5b21-4da1-8c68-0313d7756d27" providerId="ADAL" clId="{8ACDF112-0C27-4C82-8FD2-74DCB493BDE7}" dt="2020-05-20T12:46:04.393" v="411" actId="20577"/>
          <ac:spMkLst>
            <pc:docMk/>
            <pc:sldMk cId="583197796" sldId="491"/>
            <ac:spMk id="7" creationId="{00000000-0000-0000-0000-000000000000}"/>
          </ac:spMkLst>
        </pc:spChg>
      </pc:sldChg>
      <pc:sldChg chg="modSp mod">
        <pc:chgData name="Geoff Carrier" userId="39219779-5b21-4da1-8c68-0313d7756d27" providerId="ADAL" clId="{8ACDF112-0C27-4C82-8FD2-74DCB493BDE7}" dt="2020-05-20T12:33:33.353" v="181" actId="20577"/>
        <pc:sldMkLst>
          <pc:docMk/>
          <pc:sldMk cId="2714031102" sldId="492"/>
        </pc:sldMkLst>
        <pc:spChg chg="mod">
          <ac:chgData name="Geoff Carrier" userId="39219779-5b21-4da1-8c68-0313d7756d27" providerId="ADAL" clId="{8ACDF112-0C27-4C82-8FD2-74DCB493BDE7}" dt="2020-05-20T12:33:21.175" v="164"/>
          <ac:spMkLst>
            <pc:docMk/>
            <pc:sldMk cId="2714031102" sldId="492"/>
            <ac:spMk id="2" creationId="{00000000-0000-0000-0000-000000000000}"/>
          </ac:spMkLst>
        </pc:spChg>
        <pc:spChg chg="mod">
          <ac:chgData name="Geoff Carrier" userId="39219779-5b21-4da1-8c68-0313d7756d27" providerId="ADAL" clId="{8ACDF112-0C27-4C82-8FD2-74DCB493BDE7}" dt="2020-05-20T12:33:33.353" v="181" actId="20577"/>
          <ac:spMkLst>
            <pc:docMk/>
            <pc:sldMk cId="2714031102" sldId="492"/>
            <ac:spMk id="7" creationId="{00000000-0000-0000-0000-000000000000}"/>
          </ac:spMkLst>
        </pc:spChg>
      </pc:sldChg>
      <pc:sldChg chg="modSp">
        <pc:chgData name="Geoff Carrier" userId="39219779-5b21-4da1-8c68-0313d7756d27" providerId="ADAL" clId="{8ACDF112-0C27-4C82-8FD2-74DCB493BDE7}" dt="2020-05-20T12:29:03.157" v="67"/>
        <pc:sldMkLst>
          <pc:docMk/>
          <pc:sldMk cId="2765881356" sldId="493"/>
        </pc:sldMkLst>
        <pc:spChg chg="mod">
          <ac:chgData name="Geoff Carrier" userId="39219779-5b21-4da1-8c68-0313d7756d27" providerId="ADAL" clId="{8ACDF112-0C27-4C82-8FD2-74DCB493BDE7}" dt="2020-05-20T12:29:03.157" v="67"/>
          <ac:spMkLst>
            <pc:docMk/>
            <pc:sldMk cId="2765881356" sldId="493"/>
            <ac:spMk id="2" creationId="{00000000-0000-0000-0000-000000000000}"/>
          </ac:spMkLst>
        </pc:spChg>
      </pc:sldChg>
      <pc:sldChg chg="modSp">
        <pc:chgData name="Geoff Carrier" userId="39219779-5b21-4da1-8c68-0313d7756d27" providerId="ADAL" clId="{8ACDF112-0C27-4C82-8FD2-74DCB493BDE7}" dt="2020-05-20T12:29:03.157" v="67"/>
        <pc:sldMkLst>
          <pc:docMk/>
          <pc:sldMk cId="1871930903" sldId="494"/>
        </pc:sldMkLst>
        <pc:spChg chg="mod">
          <ac:chgData name="Geoff Carrier" userId="39219779-5b21-4da1-8c68-0313d7756d27" providerId="ADAL" clId="{8ACDF112-0C27-4C82-8FD2-74DCB493BDE7}" dt="2020-05-20T12:29:03.157" v="67"/>
          <ac:spMkLst>
            <pc:docMk/>
            <pc:sldMk cId="1871930903" sldId="494"/>
            <ac:spMk id="2" creationId="{00000000-0000-0000-0000-000000000000}"/>
          </ac:spMkLst>
        </pc:spChg>
      </pc:sldChg>
      <pc:sldChg chg="modSp">
        <pc:chgData name="Geoff Carrier" userId="39219779-5b21-4da1-8c68-0313d7756d27" providerId="ADAL" clId="{8ACDF112-0C27-4C82-8FD2-74DCB493BDE7}" dt="2020-05-20T12:29:03.157" v="67"/>
        <pc:sldMkLst>
          <pc:docMk/>
          <pc:sldMk cId="3729761476" sldId="495"/>
        </pc:sldMkLst>
        <pc:spChg chg="mod">
          <ac:chgData name="Geoff Carrier" userId="39219779-5b21-4da1-8c68-0313d7756d27" providerId="ADAL" clId="{8ACDF112-0C27-4C82-8FD2-74DCB493BDE7}" dt="2020-05-20T12:29:03.157" v="67"/>
          <ac:spMkLst>
            <pc:docMk/>
            <pc:sldMk cId="3729761476" sldId="495"/>
            <ac:spMk id="2" creationId="{00000000-0000-0000-0000-000000000000}"/>
          </ac:spMkLst>
        </pc:spChg>
      </pc:sldChg>
      <pc:sldChg chg="modSp">
        <pc:chgData name="Geoff Carrier" userId="39219779-5b21-4da1-8c68-0313d7756d27" providerId="ADAL" clId="{8ACDF112-0C27-4C82-8FD2-74DCB493BDE7}" dt="2020-05-20T12:29:03.157" v="67"/>
        <pc:sldMkLst>
          <pc:docMk/>
          <pc:sldMk cId="2275938383" sldId="496"/>
        </pc:sldMkLst>
        <pc:spChg chg="mod">
          <ac:chgData name="Geoff Carrier" userId="39219779-5b21-4da1-8c68-0313d7756d27" providerId="ADAL" clId="{8ACDF112-0C27-4C82-8FD2-74DCB493BDE7}" dt="2020-05-20T12:29:03.157" v="67"/>
          <ac:spMkLst>
            <pc:docMk/>
            <pc:sldMk cId="2275938383" sldId="496"/>
            <ac:spMk id="2" creationId="{00000000-0000-0000-0000-000000000000}"/>
          </ac:spMkLst>
        </pc:spChg>
      </pc:sldChg>
      <pc:sldChg chg="modSp">
        <pc:chgData name="Geoff Carrier" userId="39219779-5b21-4da1-8c68-0313d7756d27" providerId="ADAL" clId="{8ACDF112-0C27-4C82-8FD2-74DCB493BDE7}" dt="2020-05-20T12:29:03.157" v="67"/>
        <pc:sldMkLst>
          <pc:docMk/>
          <pc:sldMk cId="2906523682" sldId="497"/>
        </pc:sldMkLst>
        <pc:spChg chg="mod">
          <ac:chgData name="Geoff Carrier" userId="39219779-5b21-4da1-8c68-0313d7756d27" providerId="ADAL" clId="{8ACDF112-0C27-4C82-8FD2-74DCB493BDE7}" dt="2020-05-20T12:29:03.157" v="67"/>
          <ac:spMkLst>
            <pc:docMk/>
            <pc:sldMk cId="2906523682" sldId="497"/>
            <ac:spMk id="2" creationId="{00000000-0000-0000-0000-000000000000}"/>
          </ac:spMkLst>
        </pc:spChg>
      </pc:sldChg>
      <pc:sldChg chg="modSp">
        <pc:chgData name="Geoff Carrier" userId="39219779-5b21-4da1-8c68-0313d7756d27" providerId="ADAL" clId="{8ACDF112-0C27-4C82-8FD2-74DCB493BDE7}" dt="2020-05-20T12:29:03.157" v="67"/>
        <pc:sldMkLst>
          <pc:docMk/>
          <pc:sldMk cId="4274791852" sldId="498"/>
        </pc:sldMkLst>
        <pc:spChg chg="mod">
          <ac:chgData name="Geoff Carrier" userId="39219779-5b21-4da1-8c68-0313d7756d27" providerId="ADAL" clId="{8ACDF112-0C27-4C82-8FD2-74DCB493BDE7}" dt="2020-05-20T12:29:03.157" v="67"/>
          <ac:spMkLst>
            <pc:docMk/>
            <pc:sldMk cId="4274791852" sldId="498"/>
            <ac:spMk id="2" creationId="{00000000-0000-0000-0000-000000000000}"/>
          </ac:spMkLst>
        </pc:spChg>
      </pc:sldChg>
      <pc:sldChg chg="modSp">
        <pc:chgData name="Geoff Carrier" userId="39219779-5b21-4da1-8c68-0313d7756d27" providerId="ADAL" clId="{8ACDF112-0C27-4C82-8FD2-74DCB493BDE7}" dt="2020-05-20T12:29:03.157" v="67"/>
        <pc:sldMkLst>
          <pc:docMk/>
          <pc:sldMk cId="1682924001" sldId="499"/>
        </pc:sldMkLst>
        <pc:spChg chg="mod">
          <ac:chgData name="Geoff Carrier" userId="39219779-5b21-4da1-8c68-0313d7756d27" providerId="ADAL" clId="{8ACDF112-0C27-4C82-8FD2-74DCB493BDE7}" dt="2020-05-20T12:29:03.157" v="67"/>
          <ac:spMkLst>
            <pc:docMk/>
            <pc:sldMk cId="1682924001" sldId="499"/>
            <ac:spMk id="2" creationId="{00000000-0000-0000-0000-000000000000}"/>
          </ac:spMkLst>
        </pc:spChg>
      </pc:sldChg>
      <pc:sldChg chg="modSp">
        <pc:chgData name="Geoff Carrier" userId="39219779-5b21-4da1-8c68-0313d7756d27" providerId="ADAL" clId="{8ACDF112-0C27-4C82-8FD2-74DCB493BDE7}" dt="2020-05-20T12:29:03.157" v="67"/>
        <pc:sldMkLst>
          <pc:docMk/>
          <pc:sldMk cId="3933737011" sldId="500"/>
        </pc:sldMkLst>
        <pc:spChg chg="mod">
          <ac:chgData name="Geoff Carrier" userId="39219779-5b21-4da1-8c68-0313d7756d27" providerId="ADAL" clId="{8ACDF112-0C27-4C82-8FD2-74DCB493BDE7}" dt="2020-05-20T12:29:03.157" v="67"/>
          <ac:spMkLst>
            <pc:docMk/>
            <pc:sldMk cId="3933737011" sldId="500"/>
            <ac:spMk id="2" creationId="{00000000-0000-0000-0000-000000000000}"/>
          </ac:spMkLst>
        </pc:spChg>
      </pc:sldChg>
      <pc:sldChg chg="modSp">
        <pc:chgData name="Geoff Carrier" userId="39219779-5b21-4da1-8c68-0313d7756d27" providerId="ADAL" clId="{8ACDF112-0C27-4C82-8FD2-74DCB493BDE7}" dt="2020-05-20T12:29:03.157" v="67"/>
        <pc:sldMkLst>
          <pc:docMk/>
          <pc:sldMk cId="3794369801" sldId="501"/>
        </pc:sldMkLst>
        <pc:spChg chg="mod">
          <ac:chgData name="Geoff Carrier" userId="39219779-5b21-4da1-8c68-0313d7756d27" providerId="ADAL" clId="{8ACDF112-0C27-4C82-8FD2-74DCB493BDE7}" dt="2020-05-20T12:29:03.157" v="67"/>
          <ac:spMkLst>
            <pc:docMk/>
            <pc:sldMk cId="3794369801" sldId="501"/>
            <ac:spMk id="2" creationId="{00000000-0000-0000-0000-000000000000}"/>
          </ac:spMkLst>
        </pc:spChg>
      </pc:sldChg>
      <pc:sldChg chg="modSp">
        <pc:chgData name="Geoff Carrier" userId="39219779-5b21-4da1-8c68-0313d7756d27" providerId="ADAL" clId="{8ACDF112-0C27-4C82-8FD2-74DCB493BDE7}" dt="2020-05-20T12:29:03.157" v="67"/>
        <pc:sldMkLst>
          <pc:docMk/>
          <pc:sldMk cId="171018002" sldId="502"/>
        </pc:sldMkLst>
        <pc:spChg chg="mod">
          <ac:chgData name="Geoff Carrier" userId="39219779-5b21-4da1-8c68-0313d7756d27" providerId="ADAL" clId="{8ACDF112-0C27-4C82-8FD2-74DCB493BDE7}" dt="2020-05-20T12:29:03.157" v="67"/>
          <ac:spMkLst>
            <pc:docMk/>
            <pc:sldMk cId="171018002" sldId="502"/>
            <ac:spMk id="2" creationId="{00000000-0000-0000-0000-000000000000}"/>
          </ac:spMkLst>
        </pc:spChg>
      </pc:sldChg>
      <pc:sldChg chg="modSp">
        <pc:chgData name="Geoff Carrier" userId="39219779-5b21-4da1-8c68-0313d7756d27" providerId="ADAL" clId="{8ACDF112-0C27-4C82-8FD2-74DCB493BDE7}" dt="2020-05-20T12:29:03.157" v="67"/>
        <pc:sldMkLst>
          <pc:docMk/>
          <pc:sldMk cId="3399510096" sldId="503"/>
        </pc:sldMkLst>
        <pc:spChg chg="mod">
          <ac:chgData name="Geoff Carrier" userId="39219779-5b21-4da1-8c68-0313d7756d27" providerId="ADAL" clId="{8ACDF112-0C27-4C82-8FD2-74DCB493BDE7}" dt="2020-05-20T12:29:03.157" v="67"/>
          <ac:spMkLst>
            <pc:docMk/>
            <pc:sldMk cId="3399510096" sldId="503"/>
            <ac:spMk id="2" creationId="{00000000-0000-0000-0000-000000000000}"/>
          </ac:spMkLst>
        </pc:spChg>
      </pc:sldChg>
      <pc:sldChg chg="modSp add del">
        <pc:chgData name="Geoff Carrier" userId="39219779-5b21-4da1-8c68-0313d7756d27" providerId="ADAL" clId="{8ACDF112-0C27-4C82-8FD2-74DCB493BDE7}" dt="2020-05-20T12:41:46.807" v="338" actId="47"/>
        <pc:sldMkLst>
          <pc:docMk/>
          <pc:sldMk cId="964341529" sldId="504"/>
        </pc:sldMkLst>
        <pc:spChg chg="mod">
          <ac:chgData name="Geoff Carrier" userId="39219779-5b21-4da1-8c68-0313d7756d27" providerId="ADAL" clId="{8ACDF112-0C27-4C82-8FD2-74DCB493BDE7}" dt="2020-05-20T12:35:21.045" v="201" actId="207"/>
          <ac:spMkLst>
            <pc:docMk/>
            <pc:sldMk cId="964341529" sldId="504"/>
            <ac:spMk id="8" creationId="{0BBEC196-8C96-4F18-A58F-819D1BDF6567}"/>
          </ac:spMkLst>
        </pc:spChg>
        <pc:spChg chg="mod">
          <ac:chgData name="Geoff Carrier" userId="39219779-5b21-4da1-8c68-0313d7756d27" providerId="ADAL" clId="{8ACDF112-0C27-4C82-8FD2-74DCB493BDE7}" dt="2020-05-20T12:35:13.780" v="200" actId="207"/>
          <ac:spMkLst>
            <pc:docMk/>
            <pc:sldMk cId="964341529" sldId="504"/>
            <ac:spMk id="17" creationId="{0BD20CE3-6F12-4003-BE82-55B057DC4C1F}"/>
          </ac:spMkLst>
        </pc:spChg>
      </pc:sldChg>
      <pc:sldChg chg="modSp add del">
        <pc:chgData name="Geoff Carrier" userId="39219779-5b21-4da1-8c68-0313d7756d27" providerId="ADAL" clId="{8ACDF112-0C27-4C82-8FD2-74DCB493BDE7}" dt="2020-05-20T12:42:29.974" v="342" actId="47"/>
        <pc:sldMkLst>
          <pc:docMk/>
          <pc:sldMk cId="2215205866" sldId="505"/>
        </pc:sldMkLst>
        <pc:spChg chg="mod">
          <ac:chgData name="Geoff Carrier" userId="39219779-5b21-4da1-8c68-0313d7756d27" providerId="ADAL" clId="{8ACDF112-0C27-4C82-8FD2-74DCB493BDE7}" dt="2020-05-20T12:35:43.568" v="203" actId="207"/>
          <ac:spMkLst>
            <pc:docMk/>
            <pc:sldMk cId="2215205866" sldId="505"/>
            <ac:spMk id="17" creationId="{0BD20CE3-6F12-4003-BE82-55B057DC4C1F}"/>
          </ac:spMkLst>
        </pc:spChg>
        <pc:spChg chg="mod">
          <ac:chgData name="Geoff Carrier" userId="39219779-5b21-4da1-8c68-0313d7756d27" providerId="ADAL" clId="{8ACDF112-0C27-4C82-8FD2-74DCB493BDE7}" dt="2020-05-20T12:35:54.337" v="204" actId="207"/>
          <ac:spMkLst>
            <pc:docMk/>
            <pc:sldMk cId="2215205866" sldId="505"/>
            <ac:spMk id="18" creationId="{279AC3B8-EB5E-447F-90CF-20FFFF782C27}"/>
          </ac:spMkLst>
        </pc:spChg>
      </pc:sldChg>
      <pc:sldChg chg="modSp add del">
        <pc:chgData name="Geoff Carrier" userId="39219779-5b21-4da1-8c68-0313d7756d27" providerId="ADAL" clId="{8ACDF112-0C27-4C82-8FD2-74DCB493BDE7}" dt="2020-05-20T12:42:48.269" v="345" actId="47"/>
        <pc:sldMkLst>
          <pc:docMk/>
          <pc:sldMk cId="1414654149" sldId="506"/>
        </pc:sldMkLst>
        <pc:spChg chg="mod">
          <ac:chgData name="Geoff Carrier" userId="39219779-5b21-4da1-8c68-0313d7756d27" providerId="ADAL" clId="{8ACDF112-0C27-4C82-8FD2-74DCB493BDE7}" dt="2020-05-20T12:36:15.469" v="206" actId="207"/>
          <ac:spMkLst>
            <pc:docMk/>
            <pc:sldMk cId="1414654149" sldId="506"/>
            <ac:spMk id="17" creationId="{0BD20CE3-6F12-4003-BE82-55B057DC4C1F}"/>
          </ac:spMkLst>
        </pc:spChg>
        <pc:spChg chg="mod">
          <ac:chgData name="Geoff Carrier" userId="39219779-5b21-4da1-8c68-0313d7756d27" providerId="ADAL" clId="{8ACDF112-0C27-4C82-8FD2-74DCB493BDE7}" dt="2020-05-20T12:36:29.534" v="207" actId="207"/>
          <ac:spMkLst>
            <pc:docMk/>
            <pc:sldMk cId="1414654149" sldId="506"/>
            <ac:spMk id="19" creationId="{3969396E-6E20-4820-9180-492590B8F1AD}"/>
          </ac:spMkLst>
        </pc:spChg>
      </pc:sldChg>
      <pc:sldChg chg="modSp add del">
        <pc:chgData name="Geoff Carrier" userId="39219779-5b21-4da1-8c68-0313d7756d27" providerId="ADAL" clId="{8ACDF112-0C27-4C82-8FD2-74DCB493BDE7}" dt="2020-05-20T12:43:14.878" v="348" actId="47"/>
        <pc:sldMkLst>
          <pc:docMk/>
          <pc:sldMk cId="2295404661" sldId="507"/>
        </pc:sldMkLst>
        <pc:spChg chg="mod">
          <ac:chgData name="Geoff Carrier" userId="39219779-5b21-4da1-8c68-0313d7756d27" providerId="ADAL" clId="{8ACDF112-0C27-4C82-8FD2-74DCB493BDE7}" dt="2020-05-20T12:36:47.533" v="209" actId="207"/>
          <ac:spMkLst>
            <pc:docMk/>
            <pc:sldMk cId="2295404661" sldId="507"/>
            <ac:spMk id="20" creationId="{97F3B6E5-87A3-43BE-B1B1-A744EAAAC248}"/>
          </ac:spMkLst>
        </pc:spChg>
      </pc:sldChg>
      <pc:sldChg chg="add del">
        <pc:chgData name="Geoff Carrier" userId="39219779-5b21-4da1-8c68-0313d7756d27" providerId="ADAL" clId="{8ACDF112-0C27-4C82-8FD2-74DCB493BDE7}" dt="2020-05-20T12:41:46.807" v="338" actId="47"/>
        <pc:sldMkLst>
          <pc:docMk/>
          <pc:sldMk cId="3029674265" sldId="508"/>
        </pc:sldMkLst>
      </pc:sldChg>
      <pc:sldChg chg="add del">
        <pc:chgData name="Geoff Carrier" userId="39219779-5b21-4da1-8c68-0313d7756d27" providerId="ADAL" clId="{8ACDF112-0C27-4C82-8FD2-74DCB493BDE7}" dt="2020-05-20T12:42:29.974" v="342" actId="47"/>
        <pc:sldMkLst>
          <pc:docMk/>
          <pc:sldMk cId="3733611881" sldId="509"/>
        </pc:sldMkLst>
      </pc:sldChg>
      <pc:sldChg chg="add del">
        <pc:chgData name="Geoff Carrier" userId="39219779-5b21-4da1-8c68-0313d7756d27" providerId="ADAL" clId="{8ACDF112-0C27-4C82-8FD2-74DCB493BDE7}" dt="2020-05-20T12:42:48.269" v="345" actId="47"/>
        <pc:sldMkLst>
          <pc:docMk/>
          <pc:sldMk cId="4229692592" sldId="510"/>
        </pc:sldMkLst>
      </pc:sldChg>
      <pc:sldChg chg="add del">
        <pc:chgData name="Geoff Carrier" userId="39219779-5b21-4da1-8c68-0313d7756d27" providerId="ADAL" clId="{8ACDF112-0C27-4C82-8FD2-74DCB493BDE7}" dt="2020-05-20T12:43:14.878" v="348" actId="47"/>
        <pc:sldMkLst>
          <pc:docMk/>
          <pc:sldMk cId="484316827" sldId="511"/>
        </pc:sldMkLst>
      </pc:sldChg>
      <pc:sldChg chg="delSp modSp add del mod">
        <pc:chgData name="Geoff Carrier" userId="39219779-5b21-4da1-8c68-0313d7756d27" providerId="ADAL" clId="{8ACDF112-0C27-4C82-8FD2-74DCB493BDE7}" dt="2020-05-20T12:43:40.071" v="351" actId="47"/>
        <pc:sldMkLst>
          <pc:docMk/>
          <pc:sldMk cId="3841460499" sldId="512"/>
        </pc:sldMkLst>
        <pc:spChg chg="mod">
          <ac:chgData name="Geoff Carrier" userId="39219779-5b21-4da1-8c68-0313d7756d27" providerId="ADAL" clId="{8ACDF112-0C27-4C82-8FD2-74DCB493BDE7}" dt="2020-05-20T12:39:22.646" v="254" actId="465"/>
          <ac:spMkLst>
            <pc:docMk/>
            <pc:sldMk cId="3841460499" sldId="512"/>
            <ac:spMk id="8" creationId="{0BBEC196-8C96-4F18-A58F-819D1BDF6567}"/>
          </ac:spMkLst>
        </pc:spChg>
        <pc:spChg chg="del mod">
          <ac:chgData name="Geoff Carrier" userId="39219779-5b21-4da1-8c68-0313d7756d27" providerId="ADAL" clId="{8ACDF112-0C27-4C82-8FD2-74DCB493BDE7}" dt="2020-05-20T12:38:41.436" v="251" actId="478"/>
          <ac:spMkLst>
            <pc:docMk/>
            <pc:sldMk cId="3841460499" sldId="512"/>
            <ac:spMk id="15" creationId="{00000000-0000-0000-0000-000000000000}"/>
          </ac:spMkLst>
        </pc:spChg>
        <pc:spChg chg="mod">
          <ac:chgData name="Geoff Carrier" userId="39219779-5b21-4da1-8c68-0313d7756d27" providerId="ADAL" clId="{8ACDF112-0C27-4C82-8FD2-74DCB493BDE7}" dt="2020-05-20T12:39:22.646" v="254" actId="465"/>
          <ac:spMkLst>
            <pc:docMk/>
            <pc:sldMk cId="3841460499" sldId="512"/>
            <ac:spMk id="17" creationId="{0BD20CE3-6F12-4003-BE82-55B057DC4C1F}"/>
          </ac:spMkLst>
        </pc:spChg>
        <pc:spChg chg="mod">
          <ac:chgData name="Geoff Carrier" userId="39219779-5b21-4da1-8c68-0313d7756d27" providerId="ADAL" clId="{8ACDF112-0C27-4C82-8FD2-74DCB493BDE7}" dt="2020-05-20T12:39:22.646" v="254" actId="465"/>
          <ac:spMkLst>
            <pc:docMk/>
            <pc:sldMk cId="3841460499" sldId="512"/>
            <ac:spMk id="18" creationId="{279AC3B8-EB5E-447F-90CF-20FFFF782C27}"/>
          </ac:spMkLst>
        </pc:spChg>
        <pc:spChg chg="mod">
          <ac:chgData name="Geoff Carrier" userId="39219779-5b21-4da1-8c68-0313d7756d27" providerId="ADAL" clId="{8ACDF112-0C27-4C82-8FD2-74DCB493BDE7}" dt="2020-05-20T12:39:22.646" v="254" actId="465"/>
          <ac:spMkLst>
            <pc:docMk/>
            <pc:sldMk cId="3841460499" sldId="512"/>
            <ac:spMk id="19" creationId="{3969396E-6E20-4820-9180-492590B8F1AD}"/>
          </ac:spMkLst>
        </pc:spChg>
        <pc:spChg chg="mod">
          <ac:chgData name="Geoff Carrier" userId="39219779-5b21-4da1-8c68-0313d7756d27" providerId="ADAL" clId="{8ACDF112-0C27-4C82-8FD2-74DCB493BDE7}" dt="2020-05-20T12:39:22.646" v="254" actId="465"/>
          <ac:spMkLst>
            <pc:docMk/>
            <pc:sldMk cId="3841460499" sldId="512"/>
            <ac:spMk id="20" creationId="{97F3B6E5-87A3-43BE-B1B1-A744EAAAC248}"/>
          </ac:spMkLst>
        </pc:spChg>
        <pc:spChg chg="mod">
          <ac:chgData name="Geoff Carrier" userId="39219779-5b21-4da1-8c68-0313d7756d27" providerId="ADAL" clId="{8ACDF112-0C27-4C82-8FD2-74DCB493BDE7}" dt="2020-05-20T12:39:22.646" v="254" actId="465"/>
          <ac:spMkLst>
            <pc:docMk/>
            <pc:sldMk cId="3841460499" sldId="512"/>
            <ac:spMk id="21" creationId="{ACEF68FE-53C3-4A3D-91E2-F121E2FD4DF8}"/>
          </ac:spMkLst>
        </pc:spChg>
        <pc:spChg chg="mod">
          <ac:chgData name="Geoff Carrier" userId="39219779-5b21-4da1-8c68-0313d7756d27" providerId="ADAL" clId="{8ACDF112-0C27-4C82-8FD2-74DCB493BDE7}" dt="2020-05-20T12:39:22.646" v="254" actId="465"/>
          <ac:spMkLst>
            <pc:docMk/>
            <pc:sldMk cId="3841460499" sldId="512"/>
            <ac:spMk id="22" creationId="{AD17CEAB-BCF6-4CCC-87D1-AADA3778D370}"/>
          </ac:spMkLst>
        </pc:spChg>
      </pc:sldChg>
      <pc:sldChg chg="add del">
        <pc:chgData name="Geoff Carrier" userId="39219779-5b21-4da1-8c68-0313d7756d27" providerId="ADAL" clId="{8ACDF112-0C27-4C82-8FD2-74DCB493BDE7}" dt="2020-05-20T12:44:05.953" v="355" actId="47"/>
        <pc:sldMkLst>
          <pc:docMk/>
          <pc:sldMk cId="761608911" sldId="513"/>
        </pc:sldMkLst>
      </pc:sldChg>
      <pc:sldChg chg="addSp modSp add mod">
        <pc:chgData name="Geoff Carrier" userId="39219779-5b21-4da1-8c68-0313d7756d27" providerId="ADAL" clId="{8ACDF112-0C27-4C82-8FD2-74DCB493BDE7}" dt="2020-05-20T12:41:56.698" v="339" actId="207"/>
        <pc:sldMkLst>
          <pc:docMk/>
          <pc:sldMk cId="4219144260" sldId="514"/>
        </pc:sldMkLst>
        <pc:spChg chg="mod">
          <ac:chgData name="Geoff Carrier" userId="39219779-5b21-4da1-8c68-0313d7756d27" providerId="ADAL" clId="{8ACDF112-0C27-4C82-8FD2-74DCB493BDE7}" dt="2020-05-20T12:41:56.698" v="339" actId="207"/>
          <ac:spMkLst>
            <pc:docMk/>
            <pc:sldMk cId="4219144260" sldId="514"/>
            <ac:spMk id="8" creationId="{0BBEC196-8C96-4F18-A58F-819D1BDF6567}"/>
          </ac:spMkLst>
        </pc:spChg>
        <pc:spChg chg="add mod">
          <ac:chgData name="Geoff Carrier" userId="39219779-5b21-4da1-8c68-0313d7756d27" providerId="ADAL" clId="{8ACDF112-0C27-4C82-8FD2-74DCB493BDE7}" dt="2020-05-20T12:40:59.409" v="314" actId="1076"/>
          <ac:spMkLst>
            <pc:docMk/>
            <pc:sldMk cId="4219144260" sldId="514"/>
            <ac:spMk id="9" creationId="{0B54EB50-0B74-476E-BCDE-5EC69898C756}"/>
          </ac:spMkLst>
        </pc:spChg>
        <pc:spChg chg="mod">
          <ac:chgData name="Geoff Carrier" userId="39219779-5b21-4da1-8c68-0313d7756d27" providerId="ADAL" clId="{8ACDF112-0C27-4C82-8FD2-74DCB493BDE7}" dt="2020-05-20T12:41:05.344" v="336" actId="1036"/>
          <ac:spMkLst>
            <pc:docMk/>
            <pc:sldMk cId="4219144260" sldId="514"/>
            <ac:spMk id="17" creationId="{0BD20CE3-6F12-4003-BE82-55B057DC4C1F}"/>
          </ac:spMkLst>
        </pc:spChg>
        <pc:spChg chg="mod">
          <ac:chgData name="Geoff Carrier" userId="39219779-5b21-4da1-8c68-0313d7756d27" providerId="ADAL" clId="{8ACDF112-0C27-4C82-8FD2-74DCB493BDE7}" dt="2020-05-20T12:41:05.344" v="336" actId="1036"/>
          <ac:spMkLst>
            <pc:docMk/>
            <pc:sldMk cId="4219144260" sldId="514"/>
            <ac:spMk id="18" creationId="{279AC3B8-EB5E-447F-90CF-20FFFF782C27}"/>
          </ac:spMkLst>
        </pc:spChg>
        <pc:spChg chg="mod">
          <ac:chgData name="Geoff Carrier" userId="39219779-5b21-4da1-8c68-0313d7756d27" providerId="ADAL" clId="{8ACDF112-0C27-4C82-8FD2-74DCB493BDE7}" dt="2020-05-20T12:41:05.344" v="336" actId="1036"/>
          <ac:spMkLst>
            <pc:docMk/>
            <pc:sldMk cId="4219144260" sldId="514"/>
            <ac:spMk id="19" creationId="{3969396E-6E20-4820-9180-492590B8F1AD}"/>
          </ac:spMkLst>
        </pc:spChg>
        <pc:spChg chg="mod">
          <ac:chgData name="Geoff Carrier" userId="39219779-5b21-4da1-8c68-0313d7756d27" providerId="ADAL" clId="{8ACDF112-0C27-4C82-8FD2-74DCB493BDE7}" dt="2020-05-20T12:41:05.344" v="336" actId="1036"/>
          <ac:spMkLst>
            <pc:docMk/>
            <pc:sldMk cId="4219144260" sldId="514"/>
            <ac:spMk id="20" creationId="{97F3B6E5-87A3-43BE-B1B1-A744EAAAC248}"/>
          </ac:spMkLst>
        </pc:spChg>
        <pc:spChg chg="mod">
          <ac:chgData name="Geoff Carrier" userId="39219779-5b21-4da1-8c68-0313d7756d27" providerId="ADAL" clId="{8ACDF112-0C27-4C82-8FD2-74DCB493BDE7}" dt="2020-05-20T12:41:05.344" v="336" actId="1036"/>
          <ac:spMkLst>
            <pc:docMk/>
            <pc:sldMk cId="4219144260" sldId="514"/>
            <ac:spMk id="21" creationId="{ACEF68FE-53C3-4A3D-91E2-F121E2FD4DF8}"/>
          </ac:spMkLst>
        </pc:spChg>
        <pc:spChg chg="mod">
          <ac:chgData name="Geoff Carrier" userId="39219779-5b21-4da1-8c68-0313d7756d27" providerId="ADAL" clId="{8ACDF112-0C27-4C82-8FD2-74DCB493BDE7}" dt="2020-05-20T12:41:05.344" v="336" actId="1036"/>
          <ac:spMkLst>
            <pc:docMk/>
            <pc:sldMk cId="4219144260" sldId="514"/>
            <ac:spMk id="22" creationId="{AD17CEAB-BCF6-4CCC-87D1-AADA3778D370}"/>
          </ac:spMkLst>
        </pc:spChg>
      </pc:sldChg>
      <pc:sldChg chg="modSp add">
        <pc:chgData name="Geoff Carrier" userId="39219779-5b21-4da1-8c68-0313d7756d27" providerId="ADAL" clId="{8ACDF112-0C27-4C82-8FD2-74DCB493BDE7}" dt="2020-05-20T12:42:16.541" v="340" actId="207"/>
        <pc:sldMkLst>
          <pc:docMk/>
          <pc:sldMk cId="2668596349" sldId="515"/>
        </pc:sldMkLst>
        <pc:spChg chg="mod">
          <ac:chgData name="Geoff Carrier" userId="39219779-5b21-4da1-8c68-0313d7756d27" providerId="ADAL" clId="{8ACDF112-0C27-4C82-8FD2-74DCB493BDE7}" dt="2020-05-20T12:42:16.541" v="340" actId="207"/>
          <ac:spMkLst>
            <pc:docMk/>
            <pc:sldMk cId="2668596349" sldId="515"/>
            <ac:spMk id="17" creationId="{0BD20CE3-6F12-4003-BE82-55B057DC4C1F}"/>
          </ac:spMkLst>
        </pc:spChg>
      </pc:sldChg>
      <pc:sldChg chg="modSp add">
        <pc:chgData name="Geoff Carrier" userId="39219779-5b21-4da1-8c68-0313d7756d27" providerId="ADAL" clId="{8ACDF112-0C27-4C82-8FD2-74DCB493BDE7}" dt="2020-05-20T12:42:38.839" v="343" actId="207"/>
        <pc:sldMkLst>
          <pc:docMk/>
          <pc:sldMk cId="2121568606" sldId="516"/>
        </pc:sldMkLst>
        <pc:spChg chg="mod">
          <ac:chgData name="Geoff Carrier" userId="39219779-5b21-4da1-8c68-0313d7756d27" providerId="ADAL" clId="{8ACDF112-0C27-4C82-8FD2-74DCB493BDE7}" dt="2020-05-20T12:42:38.839" v="343" actId="207"/>
          <ac:spMkLst>
            <pc:docMk/>
            <pc:sldMk cId="2121568606" sldId="516"/>
            <ac:spMk id="18" creationId="{279AC3B8-EB5E-447F-90CF-20FFFF782C27}"/>
          </ac:spMkLst>
        </pc:spChg>
      </pc:sldChg>
      <pc:sldChg chg="modSp add">
        <pc:chgData name="Geoff Carrier" userId="39219779-5b21-4da1-8c68-0313d7756d27" providerId="ADAL" clId="{8ACDF112-0C27-4C82-8FD2-74DCB493BDE7}" dt="2020-05-20T12:43:02.750" v="346" actId="207"/>
        <pc:sldMkLst>
          <pc:docMk/>
          <pc:sldMk cId="141715822" sldId="517"/>
        </pc:sldMkLst>
        <pc:spChg chg="mod">
          <ac:chgData name="Geoff Carrier" userId="39219779-5b21-4da1-8c68-0313d7756d27" providerId="ADAL" clId="{8ACDF112-0C27-4C82-8FD2-74DCB493BDE7}" dt="2020-05-20T12:43:02.750" v="346" actId="207"/>
          <ac:spMkLst>
            <pc:docMk/>
            <pc:sldMk cId="141715822" sldId="517"/>
            <ac:spMk id="19" creationId="{3969396E-6E20-4820-9180-492590B8F1AD}"/>
          </ac:spMkLst>
        </pc:spChg>
      </pc:sldChg>
      <pc:sldChg chg="modSp add">
        <pc:chgData name="Geoff Carrier" userId="39219779-5b21-4da1-8c68-0313d7756d27" providerId="ADAL" clId="{8ACDF112-0C27-4C82-8FD2-74DCB493BDE7}" dt="2020-05-20T12:43:25.641" v="349" actId="207"/>
        <pc:sldMkLst>
          <pc:docMk/>
          <pc:sldMk cId="436623687" sldId="518"/>
        </pc:sldMkLst>
        <pc:spChg chg="mod">
          <ac:chgData name="Geoff Carrier" userId="39219779-5b21-4da1-8c68-0313d7756d27" providerId="ADAL" clId="{8ACDF112-0C27-4C82-8FD2-74DCB493BDE7}" dt="2020-05-20T12:43:25.641" v="349" actId="207"/>
          <ac:spMkLst>
            <pc:docMk/>
            <pc:sldMk cId="436623687" sldId="518"/>
            <ac:spMk id="20" creationId="{97F3B6E5-87A3-43BE-B1B1-A744EAAAC248}"/>
          </ac:spMkLst>
        </pc:spChg>
      </pc:sldChg>
      <pc:sldChg chg="modSp add">
        <pc:chgData name="Geoff Carrier" userId="39219779-5b21-4da1-8c68-0313d7756d27" providerId="ADAL" clId="{8ACDF112-0C27-4C82-8FD2-74DCB493BDE7}" dt="2020-05-20T12:43:47.996" v="352" actId="207"/>
        <pc:sldMkLst>
          <pc:docMk/>
          <pc:sldMk cId="1060011889" sldId="519"/>
        </pc:sldMkLst>
        <pc:spChg chg="mod">
          <ac:chgData name="Geoff Carrier" userId="39219779-5b21-4da1-8c68-0313d7756d27" providerId="ADAL" clId="{8ACDF112-0C27-4C82-8FD2-74DCB493BDE7}" dt="2020-05-20T12:43:47.996" v="352" actId="207"/>
          <ac:spMkLst>
            <pc:docMk/>
            <pc:sldMk cId="1060011889" sldId="519"/>
            <ac:spMk id="22" creationId="{AD17CEAB-BCF6-4CCC-87D1-AADA3778D370}"/>
          </ac:spMkLst>
        </pc:spChg>
      </pc:sldChg>
      <pc:sldChg chg="modSp add">
        <pc:chgData name="Geoff Carrier" userId="39219779-5b21-4da1-8c68-0313d7756d27" providerId="ADAL" clId="{8ACDF112-0C27-4C82-8FD2-74DCB493BDE7}" dt="2020-05-20T12:44:03.371" v="354" actId="207"/>
        <pc:sldMkLst>
          <pc:docMk/>
          <pc:sldMk cId="2027959029" sldId="520"/>
        </pc:sldMkLst>
        <pc:spChg chg="mod">
          <ac:chgData name="Geoff Carrier" userId="39219779-5b21-4da1-8c68-0313d7756d27" providerId="ADAL" clId="{8ACDF112-0C27-4C82-8FD2-74DCB493BDE7}" dt="2020-05-20T12:44:03.371" v="354" actId="207"/>
          <ac:spMkLst>
            <pc:docMk/>
            <pc:sldMk cId="2027959029" sldId="520"/>
            <ac:spMk id="21" creationId="{ACEF68FE-53C3-4A3D-91E2-F121E2FD4DF8}"/>
          </ac:spMkLst>
        </pc:spChg>
      </pc:sldChg>
    </pc:docChg>
  </pc:docChgLst>
  <pc:docChgLst>
    <pc:chgData name="Geoff Carrier" userId="39219779-5b21-4da1-8c68-0313d7756d27" providerId="ADAL" clId="{20296993-A1C1-4E9D-8459-2C05A509DCAF}"/>
    <pc:docChg chg="modSld">
      <pc:chgData name="Geoff Carrier" userId="39219779-5b21-4da1-8c68-0313d7756d27" providerId="ADAL" clId="{20296993-A1C1-4E9D-8459-2C05A509DCAF}" dt="2021-05-13T11:18:12.586" v="13" actId="1076"/>
      <pc:docMkLst>
        <pc:docMk/>
      </pc:docMkLst>
      <pc:sldChg chg="modSp mod">
        <pc:chgData name="Geoff Carrier" userId="39219779-5b21-4da1-8c68-0313d7756d27" providerId="ADAL" clId="{20296993-A1C1-4E9D-8459-2C05A509DCAF}" dt="2021-05-13T11:18:12.586" v="13" actId="1076"/>
        <pc:sldMkLst>
          <pc:docMk/>
          <pc:sldMk cId="3316241334" sldId="480"/>
        </pc:sldMkLst>
        <pc:spChg chg="mod">
          <ac:chgData name="Geoff Carrier" userId="39219779-5b21-4da1-8c68-0313d7756d27" providerId="ADAL" clId="{20296993-A1C1-4E9D-8459-2C05A509DCAF}" dt="2021-05-13T11:17:08.323" v="4" actId="20577"/>
          <ac:spMkLst>
            <pc:docMk/>
            <pc:sldMk cId="3316241334" sldId="480"/>
            <ac:spMk id="9" creationId="{00000000-0000-0000-0000-000000000000}"/>
          </ac:spMkLst>
        </pc:spChg>
        <pc:spChg chg="mod">
          <ac:chgData name="Geoff Carrier" userId="39219779-5b21-4da1-8c68-0313d7756d27" providerId="ADAL" clId="{20296993-A1C1-4E9D-8459-2C05A509DCAF}" dt="2021-05-13T11:17:27.389" v="12" actId="14100"/>
          <ac:spMkLst>
            <pc:docMk/>
            <pc:sldMk cId="3316241334" sldId="480"/>
            <ac:spMk id="12" creationId="{00000000-0000-0000-0000-000000000000}"/>
          </ac:spMkLst>
        </pc:spChg>
        <pc:grpChg chg="mod">
          <ac:chgData name="Geoff Carrier" userId="39219779-5b21-4da1-8c68-0313d7756d27" providerId="ADAL" clId="{20296993-A1C1-4E9D-8459-2C05A509DCAF}" dt="2021-05-13T11:18:12.586" v="13" actId="1076"/>
          <ac:grpSpMkLst>
            <pc:docMk/>
            <pc:sldMk cId="3316241334" sldId="480"/>
            <ac:grpSpMk id="17" creationId="{00000000-0000-0000-0000-000000000000}"/>
          </ac:grpSpMkLst>
        </pc:grpChg>
      </pc:sldChg>
    </pc:docChg>
  </pc:docChgLst>
  <pc:docChgLst>
    <pc:chgData name="Geoff Carrier" userId="S::geoff.carrier@fdmgroup.com::39219779-5b21-4da1-8c68-0313d7756d27" providerId="AD" clId="Web-{B0665934-8581-E566-5A74-98DD5B80D533}"/>
    <pc:docChg chg="modSld">
      <pc:chgData name="Geoff Carrier" userId="S::geoff.carrier@fdmgroup.com::39219779-5b21-4da1-8c68-0313d7756d27" providerId="AD" clId="Web-{B0665934-8581-E566-5A74-98DD5B80D533}" dt="2020-06-18T10:08:36.591" v="4" actId="20577"/>
      <pc:docMkLst>
        <pc:docMk/>
      </pc:docMkLst>
      <pc:sldChg chg="modSp">
        <pc:chgData name="Geoff Carrier" userId="S::geoff.carrier@fdmgroup.com::39219779-5b21-4da1-8c68-0313d7756d27" providerId="AD" clId="Web-{B0665934-8581-E566-5A74-98DD5B80D533}" dt="2020-06-18T10:08:36.591" v="4" actId="20577"/>
        <pc:sldMkLst>
          <pc:docMk/>
          <pc:sldMk cId="460655399" sldId="484"/>
        </pc:sldMkLst>
        <pc:spChg chg="mod">
          <ac:chgData name="Geoff Carrier" userId="S::geoff.carrier@fdmgroup.com::39219779-5b21-4da1-8c68-0313d7756d27" providerId="AD" clId="Web-{B0665934-8581-E566-5A74-98DD5B80D533}" dt="2020-06-18T10:08:36.591" v="4" actId="20577"/>
          <ac:spMkLst>
            <pc:docMk/>
            <pc:sldMk cId="460655399" sldId="484"/>
            <ac:spMk id="5" creationId="{F47F4C8A-A443-4E68-9221-BB5D333D9EA9}"/>
          </ac:spMkLst>
        </pc:spChg>
      </pc:sldChg>
    </pc:docChg>
  </pc:docChgLst>
  <pc:docChgLst>
    <pc:chgData name="Geoff Carrier" userId="39219779-5b21-4da1-8c68-0313d7756d27" providerId="ADAL" clId="{2B9DAEB1-7942-4C8C-BC8E-B86681A34385}"/>
    <pc:docChg chg="undo custSel modSld">
      <pc:chgData name="Geoff Carrier" userId="39219779-5b21-4da1-8c68-0313d7756d27" providerId="ADAL" clId="{2B9DAEB1-7942-4C8C-BC8E-B86681A34385}" dt="2020-07-24T11:27:44.294" v="27"/>
      <pc:docMkLst>
        <pc:docMk/>
      </pc:docMkLst>
      <pc:sldChg chg="modSp mod">
        <pc:chgData name="Geoff Carrier" userId="39219779-5b21-4da1-8c68-0313d7756d27" providerId="ADAL" clId="{2B9DAEB1-7942-4C8C-BC8E-B86681A34385}" dt="2020-07-16T13:11:03.920" v="7" actId="20577"/>
        <pc:sldMkLst>
          <pc:docMk/>
          <pc:sldMk cId="2378976416" sldId="479"/>
        </pc:sldMkLst>
        <pc:spChg chg="mod">
          <ac:chgData name="Geoff Carrier" userId="39219779-5b21-4da1-8c68-0313d7756d27" providerId="ADAL" clId="{2B9DAEB1-7942-4C8C-BC8E-B86681A34385}" dt="2020-07-16T13:10:55.576" v="3" actId="20577"/>
          <ac:spMkLst>
            <pc:docMk/>
            <pc:sldMk cId="2378976416" sldId="479"/>
            <ac:spMk id="44" creationId="{00000000-0000-0000-0000-000000000000}"/>
          </ac:spMkLst>
        </pc:spChg>
        <pc:spChg chg="mod">
          <ac:chgData name="Geoff Carrier" userId="39219779-5b21-4da1-8c68-0313d7756d27" providerId="ADAL" clId="{2B9DAEB1-7942-4C8C-BC8E-B86681A34385}" dt="2020-07-16T13:11:03.920" v="7" actId="20577"/>
          <ac:spMkLst>
            <pc:docMk/>
            <pc:sldMk cId="2378976416" sldId="479"/>
            <ac:spMk id="45" creationId="{00000000-0000-0000-0000-000000000000}"/>
          </ac:spMkLst>
        </pc:spChg>
      </pc:sldChg>
      <pc:sldChg chg="modSp">
        <pc:chgData name="Geoff Carrier" userId="39219779-5b21-4da1-8c68-0313d7756d27" providerId="ADAL" clId="{2B9DAEB1-7942-4C8C-BC8E-B86681A34385}" dt="2020-07-24T11:27:44.294" v="27"/>
        <pc:sldMkLst>
          <pc:docMk/>
          <pc:sldMk cId="3316241334" sldId="480"/>
        </pc:sldMkLst>
        <pc:spChg chg="mod">
          <ac:chgData name="Geoff Carrier" userId="39219779-5b21-4da1-8c68-0313d7756d27" providerId="ADAL" clId="{2B9DAEB1-7942-4C8C-BC8E-B86681A34385}" dt="2020-07-24T11:27:32.024" v="26"/>
          <ac:spMkLst>
            <pc:docMk/>
            <pc:sldMk cId="3316241334" sldId="480"/>
            <ac:spMk id="3" creationId="{00000000-0000-0000-0000-000000000000}"/>
          </ac:spMkLst>
        </pc:spChg>
        <pc:spChg chg="mod">
          <ac:chgData name="Geoff Carrier" userId="39219779-5b21-4da1-8c68-0313d7756d27" providerId="ADAL" clId="{2B9DAEB1-7942-4C8C-BC8E-B86681A34385}" dt="2020-07-24T11:27:32.024" v="26"/>
          <ac:spMkLst>
            <pc:docMk/>
            <pc:sldMk cId="3316241334" sldId="480"/>
            <ac:spMk id="7" creationId="{00000000-0000-0000-0000-000000000000}"/>
          </ac:spMkLst>
        </pc:spChg>
        <pc:spChg chg="mod">
          <ac:chgData name="Geoff Carrier" userId="39219779-5b21-4da1-8c68-0313d7756d27" providerId="ADAL" clId="{2B9DAEB1-7942-4C8C-BC8E-B86681A34385}" dt="2020-07-24T11:27:44.294" v="27"/>
          <ac:spMkLst>
            <pc:docMk/>
            <pc:sldMk cId="3316241334" sldId="480"/>
            <ac:spMk id="9" creationId="{00000000-0000-0000-0000-000000000000}"/>
          </ac:spMkLst>
        </pc:spChg>
        <pc:spChg chg="mod">
          <ac:chgData name="Geoff Carrier" userId="39219779-5b21-4da1-8c68-0313d7756d27" providerId="ADAL" clId="{2B9DAEB1-7942-4C8C-BC8E-B86681A34385}" dt="2020-07-24T11:27:44.294" v="27"/>
          <ac:spMkLst>
            <pc:docMk/>
            <pc:sldMk cId="3316241334" sldId="480"/>
            <ac:spMk id="10" creationId="{00000000-0000-0000-0000-000000000000}"/>
          </ac:spMkLst>
        </pc:spChg>
        <pc:grpChg chg="mod">
          <ac:chgData name="Geoff Carrier" userId="39219779-5b21-4da1-8c68-0313d7756d27" providerId="ADAL" clId="{2B9DAEB1-7942-4C8C-BC8E-B86681A34385}" dt="2020-07-24T11:27:32.024" v="26"/>
          <ac:grpSpMkLst>
            <pc:docMk/>
            <pc:sldMk cId="3316241334" sldId="480"/>
            <ac:grpSpMk id="15" creationId="{00000000-0000-0000-0000-000000000000}"/>
          </ac:grpSpMkLst>
        </pc:grpChg>
        <pc:grpChg chg="mod">
          <ac:chgData name="Geoff Carrier" userId="39219779-5b21-4da1-8c68-0313d7756d27" providerId="ADAL" clId="{2B9DAEB1-7942-4C8C-BC8E-B86681A34385}" dt="2020-07-24T11:27:44.294" v="27"/>
          <ac:grpSpMkLst>
            <pc:docMk/>
            <pc:sldMk cId="3316241334" sldId="480"/>
            <ac:grpSpMk id="16" creationId="{00000000-0000-0000-0000-000000000000}"/>
          </ac:grpSpMkLst>
        </pc:grpChg>
        <pc:cxnChg chg="mod">
          <ac:chgData name="Geoff Carrier" userId="39219779-5b21-4da1-8c68-0313d7756d27" providerId="ADAL" clId="{2B9DAEB1-7942-4C8C-BC8E-B86681A34385}" dt="2020-07-24T11:27:32.024" v="26"/>
          <ac:cxnSpMkLst>
            <pc:docMk/>
            <pc:sldMk cId="3316241334" sldId="480"/>
            <ac:cxnSpMk id="8" creationId="{00000000-0000-0000-0000-000000000000}"/>
          </ac:cxnSpMkLst>
        </pc:cxnChg>
        <pc:cxnChg chg="mod">
          <ac:chgData name="Geoff Carrier" userId="39219779-5b21-4da1-8c68-0313d7756d27" providerId="ADAL" clId="{2B9DAEB1-7942-4C8C-BC8E-B86681A34385}" dt="2020-07-24T11:27:44.294" v="27"/>
          <ac:cxnSpMkLst>
            <pc:docMk/>
            <pc:sldMk cId="3316241334" sldId="480"/>
            <ac:cxnSpMk id="11" creationId="{00000000-0000-0000-0000-000000000000}"/>
          </ac:cxnSpMkLst>
        </pc:cxnChg>
      </pc:sldChg>
      <pc:sldChg chg="modSp mod">
        <pc:chgData name="Geoff Carrier" userId="39219779-5b21-4da1-8c68-0313d7756d27" providerId="ADAL" clId="{2B9DAEB1-7942-4C8C-BC8E-B86681A34385}" dt="2020-07-24T11:27:32.024" v="26"/>
        <pc:sldMkLst>
          <pc:docMk/>
          <pc:sldMk cId="1526632605" sldId="486"/>
        </pc:sldMkLst>
        <pc:spChg chg="mod">
          <ac:chgData name="Geoff Carrier" userId="39219779-5b21-4da1-8c68-0313d7756d27" providerId="ADAL" clId="{2B9DAEB1-7942-4C8C-BC8E-B86681A34385}" dt="2020-07-24T11:27:32.024" v="26"/>
          <ac:spMkLst>
            <pc:docMk/>
            <pc:sldMk cId="1526632605" sldId="486"/>
            <ac:spMk id="2" creationId="{00000000-0000-0000-0000-000000000000}"/>
          </ac:spMkLst>
        </pc:spChg>
        <pc:spChg chg="mod">
          <ac:chgData name="Geoff Carrier" userId="39219779-5b21-4da1-8c68-0313d7756d27" providerId="ADAL" clId="{2B9DAEB1-7942-4C8C-BC8E-B86681A34385}" dt="2020-07-16T13:33:42.655" v="8" actId="113"/>
          <ac:spMkLst>
            <pc:docMk/>
            <pc:sldMk cId="1526632605" sldId="486"/>
            <ac:spMk id="27" creationId="{00000000-0000-0000-0000-000000000000}"/>
          </ac:spMkLst>
        </pc:spChg>
      </pc:sldChg>
      <pc:sldChg chg="modSp">
        <pc:chgData name="Geoff Carrier" userId="39219779-5b21-4da1-8c68-0313d7756d27" providerId="ADAL" clId="{2B9DAEB1-7942-4C8C-BC8E-B86681A34385}" dt="2020-07-24T11:27:44.294" v="27"/>
        <pc:sldMkLst>
          <pc:docMk/>
          <pc:sldMk cId="951158820" sldId="487"/>
        </pc:sldMkLst>
        <pc:spChg chg="mod">
          <ac:chgData name="Geoff Carrier" userId="39219779-5b21-4da1-8c68-0313d7756d27" providerId="ADAL" clId="{2B9DAEB1-7942-4C8C-BC8E-B86681A34385}" dt="2020-07-24T11:27:44.294" v="27"/>
          <ac:spMkLst>
            <pc:docMk/>
            <pc:sldMk cId="951158820" sldId="487"/>
            <ac:spMk id="4" creationId="{00000000-0000-0000-0000-000000000000}"/>
          </ac:spMkLst>
        </pc:spChg>
      </pc:sldChg>
      <pc:sldChg chg="modSp mod">
        <pc:chgData name="Geoff Carrier" userId="39219779-5b21-4da1-8c68-0313d7756d27" providerId="ADAL" clId="{2B9DAEB1-7942-4C8C-BC8E-B86681A34385}" dt="2020-07-16T13:46:13.474" v="22" actId="20577"/>
        <pc:sldMkLst>
          <pc:docMk/>
          <pc:sldMk cId="2918285839" sldId="488"/>
        </pc:sldMkLst>
        <pc:spChg chg="mod">
          <ac:chgData name="Geoff Carrier" userId="39219779-5b21-4da1-8c68-0313d7756d27" providerId="ADAL" clId="{2B9DAEB1-7942-4C8C-BC8E-B86681A34385}" dt="2020-07-16T13:46:13.474" v="22" actId="20577"/>
          <ac:spMkLst>
            <pc:docMk/>
            <pc:sldMk cId="2918285839" sldId="488"/>
            <ac:spMk id="39" creationId="{00000000-0000-0000-0000-000000000000}"/>
          </ac:spMkLst>
        </pc:spChg>
      </pc:sldChg>
      <pc:sldChg chg="modSp mod">
        <pc:chgData name="Geoff Carrier" userId="39219779-5b21-4da1-8c68-0313d7756d27" providerId="ADAL" clId="{2B9DAEB1-7942-4C8C-BC8E-B86681A34385}" dt="2020-07-24T11:27:32.024" v="26"/>
        <pc:sldMkLst>
          <pc:docMk/>
          <pc:sldMk cId="1790566447" sldId="489"/>
        </pc:sldMkLst>
        <pc:spChg chg="mod">
          <ac:chgData name="Geoff Carrier" userId="39219779-5b21-4da1-8c68-0313d7756d27" providerId="ADAL" clId="{2B9DAEB1-7942-4C8C-BC8E-B86681A34385}" dt="2020-07-23T14:46:04.040" v="25" actId="20577"/>
          <ac:spMkLst>
            <pc:docMk/>
            <pc:sldMk cId="1790566447" sldId="489"/>
            <ac:spMk id="2" creationId="{00000000-0000-0000-0000-000000000000}"/>
          </ac:spMkLst>
        </pc:spChg>
        <pc:spChg chg="mod">
          <ac:chgData name="Geoff Carrier" userId="39219779-5b21-4da1-8c68-0313d7756d27" providerId="ADAL" clId="{2B9DAEB1-7942-4C8C-BC8E-B86681A34385}" dt="2020-07-24T11:27:32.024" v="26"/>
          <ac:spMkLst>
            <pc:docMk/>
            <pc:sldMk cId="1790566447" sldId="489"/>
            <ac:spMk id="4" creationId="{00000000-0000-0000-0000-000000000000}"/>
          </ac:spMkLst>
        </pc:spChg>
      </pc:sldChg>
      <pc:sldChg chg="addSp delSp modSp mod">
        <pc:chgData name="Geoff Carrier" userId="39219779-5b21-4da1-8c68-0313d7756d27" providerId="ADAL" clId="{2B9DAEB1-7942-4C8C-BC8E-B86681A34385}" dt="2020-07-16T13:45:36.005" v="15" actId="478"/>
        <pc:sldMkLst>
          <pc:docMk/>
          <pc:sldMk cId="117323379" sldId="490"/>
        </pc:sldMkLst>
        <pc:spChg chg="add mod">
          <ac:chgData name="Geoff Carrier" userId="39219779-5b21-4da1-8c68-0313d7756d27" providerId="ADAL" clId="{2B9DAEB1-7942-4C8C-BC8E-B86681A34385}" dt="2020-07-16T13:45:32.630" v="14" actId="1076"/>
          <ac:spMkLst>
            <pc:docMk/>
            <pc:sldMk cId="117323379" sldId="490"/>
            <ac:spMk id="7" creationId="{03F47F83-AD79-4FA5-9D44-53516B61E6E1}"/>
          </ac:spMkLst>
        </pc:spChg>
        <pc:spChg chg="mod">
          <ac:chgData name="Geoff Carrier" userId="39219779-5b21-4da1-8c68-0313d7756d27" providerId="ADAL" clId="{2B9DAEB1-7942-4C8C-BC8E-B86681A34385}" dt="2020-07-16T13:45:15.723" v="10"/>
          <ac:spMkLst>
            <pc:docMk/>
            <pc:sldMk cId="117323379" sldId="490"/>
            <ac:spMk id="22" creationId="{00000000-0000-0000-0000-000000000000}"/>
          </ac:spMkLst>
        </pc:spChg>
        <pc:spChg chg="del mod">
          <ac:chgData name="Geoff Carrier" userId="39219779-5b21-4da1-8c68-0313d7756d27" providerId="ADAL" clId="{2B9DAEB1-7942-4C8C-BC8E-B86681A34385}" dt="2020-07-16T13:45:36.005" v="15" actId="478"/>
          <ac:spMkLst>
            <pc:docMk/>
            <pc:sldMk cId="117323379" sldId="490"/>
            <ac:spMk id="55" creationId="{00000000-0000-0000-0000-000000000000}"/>
          </ac:spMkLst>
        </pc:spChg>
        <pc:grpChg chg="del">
          <ac:chgData name="Geoff Carrier" userId="39219779-5b21-4da1-8c68-0313d7756d27" providerId="ADAL" clId="{2B9DAEB1-7942-4C8C-BC8E-B86681A34385}" dt="2020-07-16T13:45:36.005" v="15" actId="478"/>
          <ac:grpSpMkLst>
            <pc:docMk/>
            <pc:sldMk cId="117323379" sldId="490"/>
            <ac:grpSpMk id="53" creationId="{00000000-0000-0000-0000-000000000000}"/>
          </ac:grpSpMkLst>
        </pc:grpChg>
      </pc:sldChg>
      <pc:sldChg chg="modSp mod">
        <pc:chgData name="Geoff Carrier" userId="39219779-5b21-4da1-8c68-0313d7756d27" providerId="ADAL" clId="{2B9DAEB1-7942-4C8C-BC8E-B86681A34385}" dt="2020-07-16T13:59:40.653" v="23" actId="20577"/>
        <pc:sldMkLst>
          <pc:docMk/>
          <pc:sldMk cId="4274791852" sldId="498"/>
        </pc:sldMkLst>
        <pc:spChg chg="mod">
          <ac:chgData name="Geoff Carrier" userId="39219779-5b21-4da1-8c68-0313d7756d27" providerId="ADAL" clId="{2B9DAEB1-7942-4C8C-BC8E-B86681A34385}" dt="2020-07-16T13:59:40.653" v="23" actId="20577"/>
          <ac:spMkLst>
            <pc:docMk/>
            <pc:sldMk cId="4274791852" sldId="498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1F6751-7D91-4BA4-8CD9-EAE9B2C233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0A853-FA64-4DB1-BC86-01FF13A404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E706C91-941E-424A-800F-E7EE21E73CBF}" type="datetime1">
              <a:rPr lang="en-GB" altLang="zh-TW"/>
              <a:pPr>
                <a:defRPr/>
              </a:pPr>
              <a:t>13/05/2021</a:t>
            </a:fld>
            <a:endParaRPr lang="en-US" altLang="zh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77CCB-7272-42D9-9BA2-2B312BE0D7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7FBB4-8C36-4A0C-8EA5-7B97496015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FDD57A5-7820-4A31-9642-014DF70B5EB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23524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66D55F-B502-4CB3-A765-32D3C3BD34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2542A2-68FB-4902-9E80-932A49FFA7D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C5DC0C9-436C-431B-ABCB-03C904F1C65E}" type="datetime1">
              <a:rPr lang="en-GB" altLang="zh-TW"/>
              <a:pPr>
                <a:defRPr/>
              </a:pPr>
              <a:t>13/05/2021</a:t>
            </a:fld>
            <a:endParaRPr lang="en-US" altLang="zh-TW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DD1B099-A7A6-4C1C-B89E-1C2E47CF1C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AC926DE-D5EA-4DF2-82F8-153DA50C2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7621F-8FA6-4F28-A09A-84FE47B84C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4C571-6B27-43DF-B359-4D9CCA621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4DC3FA-AF97-45DD-8123-6E29CF18E65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44318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5F4EE-F2B7-4097-8057-805BBC2C68B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9149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5F4EE-F2B7-4097-8057-805BBC2C68B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647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5F4EE-F2B7-4097-8057-805BBC2C68B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59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5F4EE-F2B7-4097-8057-805BBC2C68B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332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5F4EE-F2B7-4097-8057-805BBC2C68B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9561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5F4EE-F2B7-4097-8057-805BBC2C68B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2762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5F4EE-F2B7-4097-8057-805BBC2C68B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7415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5F4EE-F2B7-4097-8057-805BBC2C68B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97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5F4EE-F2B7-4097-8057-805BBC2C68B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609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5F4EE-F2B7-4097-8057-805BBC2C68B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40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5F4EE-F2B7-4097-8057-805BBC2C68B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6173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5F4EE-F2B7-4097-8057-805BBC2C68B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3701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5F4EE-F2B7-4097-8057-805BBC2C68B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1801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5F4EE-F2B7-4097-8057-805BBC2C68B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878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5F4EE-F2B7-4097-8057-805BBC2C68B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2709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5F4EE-F2B7-4097-8057-805BBC2C68B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970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5F4EE-F2B7-4097-8057-805BBC2C68B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3923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5F4EE-F2B7-4097-8057-805BBC2C68B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746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5F4EE-F2B7-4097-8057-805BBC2C68B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018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5F4EE-F2B7-4097-8057-805BBC2C68B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441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5F4EE-F2B7-4097-8057-805BBC2C68B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71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5F4EE-F2B7-4097-8057-805BBC2C68B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842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000" y="360001"/>
            <a:ext cx="8251784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45000" y="1800000"/>
            <a:ext cx="7765784" cy="84382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0"/>
            <a:ext cx="8251784" cy="36933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rgbClr val="2EABE2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 (Arial 24 Bold)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45000" y="4320000"/>
            <a:ext cx="7765784" cy="84382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59000" y="3708000"/>
            <a:ext cx="825178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 (Arial 24 Bold)</a:t>
            </a:r>
          </a:p>
        </p:txBody>
      </p:sp>
    </p:spTree>
    <p:extLst>
      <p:ext uri="{BB962C8B-B14F-4D97-AF65-F5344CB8AC3E}">
        <p14:creationId xmlns:p14="http://schemas.microsoft.com/office/powerpoint/2010/main" val="202299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000" y="360001"/>
            <a:ext cx="8271841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9000" y="1800001"/>
            <a:ext cx="1738048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9000" y="3600000"/>
            <a:ext cx="1738048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627410" y="1800001"/>
            <a:ext cx="1738048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2627410" y="3600000"/>
            <a:ext cx="1738048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795820" y="1800001"/>
            <a:ext cx="1738048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795820" y="3600000"/>
            <a:ext cx="1738048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964229" y="1800001"/>
            <a:ext cx="1738048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964230" y="3600000"/>
            <a:ext cx="1738048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87361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000" y="360001"/>
            <a:ext cx="8271841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9001" y="3024001"/>
            <a:ext cx="1304759" cy="5078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9000" y="1800001"/>
            <a:ext cx="1322785" cy="5078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192087" y="3024001"/>
            <a:ext cx="1304759" cy="5078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192087" y="1800001"/>
            <a:ext cx="1322785" cy="5078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925174" y="3024001"/>
            <a:ext cx="1304759" cy="5078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925173" y="1800001"/>
            <a:ext cx="1322785" cy="5078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658260" y="3024001"/>
            <a:ext cx="1304759" cy="5078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58260" y="1800001"/>
            <a:ext cx="1322785" cy="5078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391347" y="3024001"/>
            <a:ext cx="1304759" cy="5078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91347" y="1800001"/>
            <a:ext cx="1322785" cy="5078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10298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21" y="3198168"/>
            <a:ext cx="8244149" cy="461665"/>
          </a:xfrm>
        </p:spPr>
        <p:txBody>
          <a:bodyPr anchor="ctr" anchorCtr="0">
            <a:spAutoFit/>
          </a:bodyPr>
          <a:lstStyle>
            <a:lvl1pPr algn="ctr">
              <a:lnSpc>
                <a:spcPct val="100000"/>
              </a:lnSpc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87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3897047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00" y="1800000"/>
            <a:ext cx="3897047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4787503" y="0"/>
            <a:ext cx="43564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05047" y="583200"/>
            <a:ext cx="3498422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8134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3897047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00" y="1800000"/>
            <a:ext cx="3897047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350"/>
            </a:lvl1pPr>
            <a:lvl2pPr>
              <a:spcBef>
                <a:spcPts val="0"/>
              </a:spcBef>
              <a:defRPr sz="1350"/>
            </a:lvl2pPr>
            <a:lvl3pPr>
              <a:spcBef>
                <a:spcPts val="0"/>
              </a:spcBef>
              <a:defRPr sz="1350"/>
            </a:lvl3pPr>
            <a:lvl4pPr>
              <a:spcBef>
                <a:spcPts val="0"/>
              </a:spcBef>
              <a:defRPr sz="1350"/>
            </a:lvl4pPr>
            <a:lvl5pPr>
              <a:spcBef>
                <a:spcPts val="0"/>
              </a:spcBef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4787503" y="0"/>
            <a:ext cx="43564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05047" y="584789"/>
            <a:ext cx="3498422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08728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0551" y="360001"/>
            <a:ext cx="3931418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000" y="1800001"/>
            <a:ext cx="3931418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436098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2030" y="572757"/>
            <a:ext cx="3509386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790552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210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0551" y="360001"/>
            <a:ext cx="3931418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000" y="1800001"/>
            <a:ext cx="3931418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43609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2030" y="572757"/>
            <a:ext cx="3509386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790552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88584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4343767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2708032" y="-18480"/>
            <a:ext cx="6456854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9000" y="2300288"/>
            <a:ext cx="3194447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2285" y="2300288"/>
            <a:ext cx="3194447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4118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2708032" y="-18480"/>
            <a:ext cx="6456854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9000" y="2300288"/>
            <a:ext cx="3194447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2285" y="2300288"/>
            <a:ext cx="3194447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4343767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97850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1" y="0"/>
            <a:ext cx="6456854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4343767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9000" y="2300288"/>
            <a:ext cx="3194447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2285" y="2300288"/>
            <a:ext cx="3194447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54609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000" y="360001"/>
            <a:ext cx="8251784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94000" y="1800000"/>
            <a:ext cx="3635637" cy="84382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0"/>
            <a:ext cx="3763377" cy="36933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rgbClr val="2EABE2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000" y="4320000"/>
            <a:ext cx="3635637" cy="84382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59000" y="3708000"/>
            <a:ext cx="3763377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49152" y="1800000"/>
            <a:ext cx="3842269" cy="84382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714152" y="1188000"/>
            <a:ext cx="3977269" cy="36933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rgbClr val="2EABE2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849152" y="4320000"/>
            <a:ext cx="3842269" cy="84382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714152" y="3708000"/>
            <a:ext cx="3977269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62978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1" y="0"/>
            <a:ext cx="6456854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4343767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9000" y="2300288"/>
            <a:ext cx="3194447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2285" y="2300288"/>
            <a:ext cx="3194447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9097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8267483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9"/>
            <a:ext cx="9144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4249" y="2485292"/>
            <a:ext cx="9148250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9000" y="1980000"/>
            <a:ext cx="4347127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86375" y="4557710"/>
            <a:ext cx="3920357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7648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9"/>
            <a:ext cx="9144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4249" y="2485292"/>
            <a:ext cx="9148250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86375" y="4557710"/>
            <a:ext cx="3920357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8267483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9000" y="1980000"/>
            <a:ext cx="4347127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75800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1"/>
            <a:ext cx="9144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86375" y="4557710"/>
            <a:ext cx="3920357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8267483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9000" y="1980000"/>
            <a:ext cx="4347127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0"/>
            <a:ext cx="3953064" cy="3693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1800" b="1" kern="1200" dirty="0">
                <a:solidFill>
                  <a:srgbClr val="2EABE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55101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rot="10800000">
            <a:off x="0" y="381001"/>
            <a:ext cx="9144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86375" y="4557710"/>
            <a:ext cx="3920357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7291969" cy="461665"/>
          </a:xfrm>
          <a:prstGeom prst="rect">
            <a:avLst/>
          </a:prstGeom>
        </p:spPr>
        <p:txBody>
          <a:bodyPr vert="horz" wrap="square" anchor="t" anchorCtr="0">
            <a:sp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0"/>
            <a:ext cx="3953064" cy="3693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1800" b="1" kern="1200" dirty="0">
                <a:solidFill>
                  <a:srgbClr val="2EABE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19961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1"/>
            <a:ext cx="9144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86375" y="4557710"/>
            <a:ext cx="3920357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4343767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9000" y="1980000"/>
            <a:ext cx="3194447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80593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8267483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4249" y="2485292"/>
            <a:ext cx="9148250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374000" y="2160000"/>
            <a:ext cx="4347127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9000" y="4500000"/>
            <a:ext cx="3920357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0"/>
            <a:ext cx="3953064" cy="3693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1800" b="1" kern="1200" dirty="0">
                <a:solidFill>
                  <a:srgbClr val="2EABE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13207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8267483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4249" y="2485292"/>
            <a:ext cx="9148250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374000" y="2160000"/>
            <a:ext cx="4347127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9000" y="4500000"/>
            <a:ext cx="3920357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0"/>
            <a:ext cx="3953064" cy="3693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1800" b="1" kern="1200" dirty="0">
                <a:solidFill>
                  <a:srgbClr val="2EABE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13093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1"/>
            <a:ext cx="9144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374000" y="2160000"/>
            <a:ext cx="4347127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9000" y="4500000"/>
            <a:ext cx="3920357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8267483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0"/>
            <a:ext cx="3953064" cy="3693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1800" b="1" kern="1200" dirty="0">
                <a:solidFill>
                  <a:srgbClr val="2EABE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37673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1"/>
            <a:ext cx="9144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374000" y="2160000"/>
            <a:ext cx="4347127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9000" y="4500000"/>
            <a:ext cx="3920357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4343767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2476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7532" y="0"/>
            <a:ext cx="4360983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9800" y="360001"/>
            <a:ext cx="3931418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000" y="1800000"/>
            <a:ext cx="3931418" cy="843821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/>
            </a:lvl1pPr>
            <a:lvl2pPr>
              <a:lnSpc>
                <a:spcPct val="100000"/>
              </a:lnSpc>
              <a:spcBef>
                <a:spcPts val="0"/>
              </a:spcBef>
              <a:defRPr sz="1350"/>
            </a:lvl2pPr>
            <a:lvl3pPr>
              <a:lnSpc>
                <a:spcPct val="100000"/>
              </a:lnSpc>
              <a:spcBef>
                <a:spcPts val="0"/>
              </a:spcBef>
              <a:defRPr sz="1350"/>
            </a:lvl3pPr>
            <a:lvl4pPr marL="1028700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371600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789800" y="1188001"/>
            <a:ext cx="349544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79696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13D2-CA26-455E-9673-C5BF4FD8E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63468"/>
            <a:ext cx="6858000" cy="1246495"/>
          </a:xfrm>
        </p:spPr>
        <p:txBody>
          <a:bodyPr anchor="b"/>
          <a:lstStyle>
            <a:lvl1pPr algn="ctr">
              <a:defRPr sz="375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CCE0E-457D-4CE3-87E6-808A5E424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6933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847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5059"/>
            <a:ext cx="7886700" cy="571951"/>
          </a:xfrm>
          <a:prstGeom prst="rect">
            <a:avLst/>
          </a:prstGeom>
        </p:spPr>
        <p:txBody>
          <a:bodyPr/>
          <a:lstStyle>
            <a:lvl1pPr>
              <a:defRPr sz="1350" b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350" b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445E2C-B1E4-4A36-9C7D-BAD8B5F6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1685"/>
            <a:ext cx="7886700" cy="58477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380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4572000" y="-6757"/>
            <a:ext cx="4576468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1552848"/>
            <a:ext cx="6303461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75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Pathway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6975223" y="5194370"/>
            <a:ext cx="1735931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00" y="2873624"/>
            <a:ext cx="4904236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14424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000" y="360001"/>
            <a:ext cx="8251784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45000" y="1800000"/>
            <a:ext cx="7765784" cy="84382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0"/>
            <a:ext cx="8251784" cy="36933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rgbClr val="2EABE2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 (Arial 24 Bold)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45000" y="4320000"/>
            <a:ext cx="7765784" cy="84382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59000" y="3708000"/>
            <a:ext cx="825178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 (Arial 24 Bold)</a:t>
            </a:r>
          </a:p>
        </p:txBody>
      </p:sp>
    </p:spTree>
    <p:extLst>
      <p:ext uri="{BB962C8B-B14F-4D97-AF65-F5344CB8AC3E}">
        <p14:creationId xmlns:p14="http://schemas.microsoft.com/office/powerpoint/2010/main" val="131445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000" y="360001"/>
            <a:ext cx="8251784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94000" y="1800000"/>
            <a:ext cx="3635637" cy="84382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0"/>
            <a:ext cx="3763377" cy="36933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rgbClr val="2EABE2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000" y="4320000"/>
            <a:ext cx="3635637" cy="84382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59000" y="3708000"/>
            <a:ext cx="3763377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49152" y="1800000"/>
            <a:ext cx="3842269" cy="84382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714152" y="1188000"/>
            <a:ext cx="3977269" cy="36933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rgbClr val="2EABE2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849152" y="4320000"/>
            <a:ext cx="3842269" cy="84382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714152" y="3708000"/>
            <a:ext cx="3977269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4847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7532" y="0"/>
            <a:ext cx="4360983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9800" y="360001"/>
            <a:ext cx="3931418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000" y="1800000"/>
            <a:ext cx="3931418" cy="843821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/>
            </a:lvl1pPr>
            <a:lvl2pPr>
              <a:lnSpc>
                <a:spcPct val="100000"/>
              </a:lnSpc>
              <a:spcBef>
                <a:spcPts val="0"/>
              </a:spcBef>
              <a:defRPr sz="1350"/>
            </a:lvl2pPr>
            <a:lvl3pPr>
              <a:lnSpc>
                <a:spcPct val="100000"/>
              </a:lnSpc>
              <a:spcBef>
                <a:spcPts val="0"/>
              </a:spcBef>
              <a:defRPr sz="1350"/>
            </a:lvl3pPr>
            <a:lvl4pPr marL="1028700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371600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789800" y="1188001"/>
            <a:ext cx="349544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883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83017" y="0"/>
            <a:ext cx="4360983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3931418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4000" y="1800000"/>
            <a:ext cx="3931418" cy="843821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/>
            </a:lvl1pPr>
            <a:lvl2pPr>
              <a:lnSpc>
                <a:spcPct val="100000"/>
              </a:lnSpc>
              <a:spcBef>
                <a:spcPts val="0"/>
              </a:spcBef>
              <a:defRPr sz="1350"/>
            </a:lvl2pPr>
            <a:lvl3pPr>
              <a:lnSpc>
                <a:spcPct val="100000"/>
              </a:lnSpc>
              <a:spcBef>
                <a:spcPts val="0"/>
              </a:spcBef>
              <a:defRPr sz="1350"/>
            </a:lvl3pPr>
            <a:lvl4pPr>
              <a:lnSpc>
                <a:spcPct val="100000"/>
              </a:lnSpc>
              <a:spcBef>
                <a:spcPts val="0"/>
              </a:spcBef>
              <a:defRPr sz="1500"/>
            </a:lvl4pPr>
            <a:lvl5pPr>
              <a:lnSpc>
                <a:spcPct val="100000"/>
              </a:lnSpc>
              <a:spcBef>
                <a:spcPts val="0"/>
              </a:spcBef>
              <a:defRPr sz="1500"/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1" y="1188001"/>
            <a:ext cx="4252349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94578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000" y="360001"/>
            <a:ext cx="8271841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spcBef>
                <a:spcPts val="0"/>
              </a:spcBef>
              <a:defRPr sz="24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9000" y="1800001"/>
            <a:ext cx="2700000" cy="86690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244920" y="1800001"/>
            <a:ext cx="2700000" cy="86690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030841" y="1800001"/>
            <a:ext cx="2700000" cy="86690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64342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000" y="360001"/>
            <a:ext cx="8271841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24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9000" y="1800000"/>
            <a:ext cx="2663326" cy="30008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48974" y="1800000"/>
            <a:ext cx="2663327" cy="30008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48974" y="3273365"/>
            <a:ext cx="2663327" cy="30008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248974" y="4746730"/>
            <a:ext cx="2663327" cy="30008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9000" y="3273365"/>
            <a:ext cx="2663326" cy="30008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9000" y="4746730"/>
            <a:ext cx="2663326" cy="30008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38950" y="1800000"/>
            <a:ext cx="2663327" cy="30008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38950" y="3273365"/>
            <a:ext cx="2663327" cy="30008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038950" y="4746730"/>
            <a:ext cx="2663327" cy="30008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95461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000" y="360001"/>
            <a:ext cx="8271841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9000" y="1800000"/>
            <a:ext cx="1738048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28431" y="1800000"/>
            <a:ext cx="1738048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97861" y="1800000"/>
            <a:ext cx="1738048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67292" y="1800000"/>
            <a:ext cx="1738048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93527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83017" y="0"/>
            <a:ext cx="4360983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3931418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4000" y="1800000"/>
            <a:ext cx="3931418" cy="843821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/>
            </a:lvl1pPr>
            <a:lvl2pPr>
              <a:lnSpc>
                <a:spcPct val="100000"/>
              </a:lnSpc>
              <a:spcBef>
                <a:spcPts val="0"/>
              </a:spcBef>
              <a:defRPr sz="1350"/>
            </a:lvl2pPr>
            <a:lvl3pPr>
              <a:lnSpc>
                <a:spcPct val="100000"/>
              </a:lnSpc>
              <a:spcBef>
                <a:spcPts val="0"/>
              </a:spcBef>
              <a:defRPr sz="1350"/>
            </a:lvl3pPr>
            <a:lvl4pPr>
              <a:lnSpc>
                <a:spcPct val="100000"/>
              </a:lnSpc>
              <a:spcBef>
                <a:spcPts val="0"/>
              </a:spcBef>
              <a:defRPr sz="1500"/>
            </a:lvl4pPr>
            <a:lvl5pPr>
              <a:lnSpc>
                <a:spcPct val="100000"/>
              </a:lnSpc>
              <a:spcBef>
                <a:spcPts val="0"/>
              </a:spcBef>
              <a:defRPr sz="1500"/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1" y="1188001"/>
            <a:ext cx="4252349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6479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000" y="360001"/>
            <a:ext cx="8271841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9001" y="1800000"/>
            <a:ext cx="130475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  <a:lvl2pP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93418" y="1800000"/>
            <a:ext cx="130475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927836" y="1800000"/>
            <a:ext cx="130475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62254" y="1800000"/>
            <a:ext cx="130475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96670" y="1800000"/>
            <a:ext cx="130475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23572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000" y="360001"/>
            <a:ext cx="8271841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24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9001" y="3963965"/>
            <a:ext cx="2456258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352510" y="3963965"/>
            <a:ext cx="2456258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52510" y="1800001"/>
            <a:ext cx="2456258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46019" y="3963965"/>
            <a:ext cx="2456258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6019" y="1800000"/>
            <a:ext cx="2456258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59001" y="1800001"/>
            <a:ext cx="2456258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18196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000" y="360001"/>
            <a:ext cx="8271841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9000" y="1800001"/>
            <a:ext cx="1738048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9000" y="3600000"/>
            <a:ext cx="1738048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627410" y="1800001"/>
            <a:ext cx="1738048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2627410" y="3600000"/>
            <a:ext cx="1738048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795820" y="1800001"/>
            <a:ext cx="1738048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795820" y="3600000"/>
            <a:ext cx="1738048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964229" y="1800001"/>
            <a:ext cx="1738048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964230" y="3600000"/>
            <a:ext cx="1738048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79692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000" y="360001"/>
            <a:ext cx="8271841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9001" y="3024001"/>
            <a:ext cx="1304759" cy="5078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9000" y="1800001"/>
            <a:ext cx="1322785" cy="5078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192087" y="3024001"/>
            <a:ext cx="1304759" cy="5078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192087" y="1800001"/>
            <a:ext cx="1322785" cy="5078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925174" y="3024001"/>
            <a:ext cx="1304759" cy="5078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925173" y="1800001"/>
            <a:ext cx="1322785" cy="5078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658260" y="3024001"/>
            <a:ext cx="1304759" cy="5078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58260" y="1800001"/>
            <a:ext cx="1322785" cy="5078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391347" y="3024001"/>
            <a:ext cx="1304759" cy="5078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91347" y="1800001"/>
            <a:ext cx="1322785" cy="5078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13875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21" y="3198168"/>
            <a:ext cx="8244149" cy="461665"/>
          </a:xfrm>
        </p:spPr>
        <p:txBody>
          <a:bodyPr anchor="ctr" anchorCtr="0">
            <a:spAutoFit/>
          </a:bodyPr>
          <a:lstStyle>
            <a:lvl1pPr algn="ctr">
              <a:lnSpc>
                <a:spcPct val="100000"/>
              </a:lnSpc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705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3897047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00" y="1800000"/>
            <a:ext cx="3897047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4787503" y="0"/>
            <a:ext cx="43564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05047" y="583200"/>
            <a:ext cx="3498422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72532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3897047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00" y="1800000"/>
            <a:ext cx="3897047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350"/>
            </a:lvl1pPr>
            <a:lvl2pPr>
              <a:spcBef>
                <a:spcPts val="0"/>
              </a:spcBef>
              <a:defRPr sz="1350"/>
            </a:lvl2pPr>
            <a:lvl3pPr>
              <a:spcBef>
                <a:spcPts val="0"/>
              </a:spcBef>
              <a:defRPr sz="1350"/>
            </a:lvl3pPr>
            <a:lvl4pPr>
              <a:spcBef>
                <a:spcPts val="0"/>
              </a:spcBef>
              <a:defRPr sz="1350"/>
            </a:lvl4pPr>
            <a:lvl5pPr>
              <a:spcBef>
                <a:spcPts val="0"/>
              </a:spcBef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4787503" y="0"/>
            <a:ext cx="43564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05047" y="584789"/>
            <a:ext cx="3498422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8648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0551" y="360001"/>
            <a:ext cx="3931418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000" y="1800001"/>
            <a:ext cx="3931418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436098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2030" y="572757"/>
            <a:ext cx="3509386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790552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90216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0551" y="360001"/>
            <a:ext cx="3931418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000" y="1800001"/>
            <a:ext cx="3931418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43609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2030" y="572757"/>
            <a:ext cx="3509386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790552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7617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4343767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2708032" y="-18480"/>
            <a:ext cx="6456854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9000" y="2300288"/>
            <a:ext cx="3194447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2285" y="2300288"/>
            <a:ext cx="3194447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31020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000" y="360001"/>
            <a:ext cx="8271841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spcBef>
                <a:spcPts val="0"/>
              </a:spcBef>
              <a:defRPr sz="24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9000" y="1800001"/>
            <a:ext cx="2700000" cy="86690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244920" y="1800001"/>
            <a:ext cx="2700000" cy="86690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030841" y="1800001"/>
            <a:ext cx="2700000" cy="86690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4100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2708032" y="-18480"/>
            <a:ext cx="6456854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9000" y="2300288"/>
            <a:ext cx="3194447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2285" y="2300288"/>
            <a:ext cx="3194447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4343767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0033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1" y="0"/>
            <a:ext cx="6456854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4343767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9000" y="2300288"/>
            <a:ext cx="3194447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2285" y="2300288"/>
            <a:ext cx="3194447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6618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1" y="0"/>
            <a:ext cx="6456854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4343767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9000" y="2300288"/>
            <a:ext cx="3194447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2285" y="2300288"/>
            <a:ext cx="3194447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1524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8267483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9"/>
            <a:ext cx="9144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4249" y="2485292"/>
            <a:ext cx="9148250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9000" y="1980000"/>
            <a:ext cx="4347127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86375" y="4557710"/>
            <a:ext cx="3920357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5721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9"/>
            <a:ext cx="9144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4249" y="2485292"/>
            <a:ext cx="9148250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86375" y="4557710"/>
            <a:ext cx="3920357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8267483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9000" y="1980000"/>
            <a:ext cx="4347127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62436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1"/>
            <a:ext cx="9144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86375" y="4557710"/>
            <a:ext cx="3920357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8267483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9000" y="1980000"/>
            <a:ext cx="4347127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0"/>
            <a:ext cx="3953064" cy="3693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1800" b="1" kern="1200" dirty="0">
                <a:solidFill>
                  <a:srgbClr val="2EABE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38336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rot="10800000">
            <a:off x="0" y="381001"/>
            <a:ext cx="9144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86375" y="4557710"/>
            <a:ext cx="3920357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7291969" cy="461665"/>
          </a:xfrm>
          <a:prstGeom prst="rect">
            <a:avLst/>
          </a:prstGeom>
        </p:spPr>
        <p:txBody>
          <a:bodyPr vert="horz" wrap="square" anchor="t" anchorCtr="0">
            <a:sp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0"/>
            <a:ext cx="3953064" cy="3693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1800" b="1" kern="1200" dirty="0">
                <a:solidFill>
                  <a:srgbClr val="2EABE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31237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1"/>
            <a:ext cx="9144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86375" y="4557710"/>
            <a:ext cx="3920357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4343767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9000" y="1980000"/>
            <a:ext cx="3194447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82798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8267483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4249" y="2485292"/>
            <a:ext cx="9148250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374000" y="2160000"/>
            <a:ext cx="4347127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9000" y="4500000"/>
            <a:ext cx="3920357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0"/>
            <a:ext cx="3953064" cy="3693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1800" b="1" kern="1200" dirty="0">
                <a:solidFill>
                  <a:srgbClr val="2EABE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46381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8267483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4249" y="2485292"/>
            <a:ext cx="9148250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374000" y="2160000"/>
            <a:ext cx="4347127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9000" y="4500000"/>
            <a:ext cx="3920357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0"/>
            <a:ext cx="3953064" cy="3693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1800" b="1" kern="1200" dirty="0">
                <a:solidFill>
                  <a:srgbClr val="2EABE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2820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000" y="360001"/>
            <a:ext cx="8271841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24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9000" y="1800000"/>
            <a:ext cx="2663326" cy="30008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48974" y="1800000"/>
            <a:ext cx="2663327" cy="30008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48974" y="3273365"/>
            <a:ext cx="2663327" cy="30008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248974" y="4746730"/>
            <a:ext cx="2663327" cy="30008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9000" y="3273365"/>
            <a:ext cx="2663326" cy="30008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9000" y="4746730"/>
            <a:ext cx="2663326" cy="30008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38950" y="1800000"/>
            <a:ext cx="2663327" cy="30008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38950" y="3273365"/>
            <a:ext cx="2663327" cy="30008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038950" y="4746730"/>
            <a:ext cx="2663327" cy="30008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52242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1"/>
            <a:ext cx="9144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374000" y="2160000"/>
            <a:ext cx="4347127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9000" y="4500000"/>
            <a:ext cx="3920357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8267483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0"/>
            <a:ext cx="3953064" cy="3693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1800" b="1" kern="1200" dirty="0">
                <a:solidFill>
                  <a:srgbClr val="2EABE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18335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1"/>
            <a:ext cx="9144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374000" y="2160000"/>
            <a:ext cx="4347127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9000" y="4500000"/>
            <a:ext cx="3920357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4343767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07896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13D2-CA26-455E-9673-C5BF4FD8E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63468"/>
            <a:ext cx="6858000" cy="1246495"/>
          </a:xfrm>
        </p:spPr>
        <p:txBody>
          <a:bodyPr anchor="b"/>
          <a:lstStyle>
            <a:lvl1pPr algn="ctr">
              <a:defRPr sz="375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CCE0E-457D-4CE3-87E6-808A5E424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6933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30739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5059"/>
            <a:ext cx="7886700" cy="571951"/>
          </a:xfrm>
          <a:prstGeom prst="rect">
            <a:avLst/>
          </a:prstGeom>
        </p:spPr>
        <p:txBody>
          <a:bodyPr/>
          <a:lstStyle>
            <a:lvl1pPr>
              <a:defRPr sz="1350" b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350" b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445E2C-B1E4-4A36-9C7D-BAD8B5F6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1685"/>
            <a:ext cx="7886700" cy="58477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94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000" y="360001"/>
            <a:ext cx="8271841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9000" y="1800000"/>
            <a:ext cx="1738048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28431" y="1800000"/>
            <a:ext cx="1738048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97861" y="1800000"/>
            <a:ext cx="1738048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67292" y="1800000"/>
            <a:ext cx="1738048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78110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000" y="360001"/>
            <a:ext cx="8271841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9001" y="1800000"/>
            <a:ext cx="130475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  <a:lvl2pP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93418" y="1800000"/>
            <a:ext cx="130475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927836" y="1800000"/>
            <a:ext cx="130475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62254" y="1800000"/>
            <a:ext cx="130475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96670" y="1800000"/>
            <a:ext cx="130475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16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000" y="360001"/>
            <a:ext cx="8271841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24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9001" y="3963965"/>
            <a:ext cx="2456258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352510" y="3963965"/>
            <a:ext cx="2456258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52510" y="1800001"/>
            <a:ext cx="2456258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46019" y="3963965"/>
            <a:ext cx="2456258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6019" y="1800000"/>
            <a:ext cx="2456258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59001" y="1800001"/>
            <a:ext cx="2456258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8507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57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32" Type="http://schemas.openxmlformats.org/officeDocument/2006/relationships/slideLayout" Target="../slideLayouts/slideLayout63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31" Type="http://schemas.openxmlformats.org/officeDocument/2006/relationships/slideLayout" Target="../slideLayouts/slideLayout62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61.xml"/><Relationship Id="rId8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9321" y="360001"/>
            <a:ext cx="8244149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Subject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00" y="1728000"/>
            <a:ext cx="8244149" cy="84382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5959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  <p:sldLayoutId id="2147484170" r:id="rId20"/>
    <p:sldLayoutId id="2147484171" r:id="rId21"/>
    <p:sldLayoutId id="2147484172" r:id="rId22"/>
    <p:sldLayoutId id="2147484173" r:id="rId23"/>
    <p:sldLayoutId id="2147484174" r:id="rId24"/>
    <p:sldLayoutId id="2147484175" r:id="rId25"/>
    <p:sldLayoutId id="2147484176" r:id="rId26"/>
    <p:sldLayoutId id="2147484177" r:id="rId27"/>
    <p:sldLayoutId id="2147484178" r:id="rId28"/>
    <p:sldLayoutId id="2147484179" r:id="rId29"/>
    <p:sldLayoutId id="2147484180" r:id="rId30"/>
    <p:sldLayoutId id="2147484181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100000"/>
        </a:lnSpc>
        <a:spcBef>
          <a:spcPts val="0"/>
        </a:spcBef>
        <a:buNone/>
        <a:defRPr sz="2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−"/>
        <a:defRPr sz="135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Wingdings" panose="05000000000000000000" pitchFamily="2" charset="2"/>
        <a:buChar char="§"/>
        <a:defRPr sz="135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28700" indent="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71600" indent="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9321" y="360001"/>
            <a:ext cx="8244149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Subject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00" y="1728000"/>
            <a:ext cx="8244149" cy="84382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0181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3" r:id="rId1"/>
    <p:sldLayoutId id="2147484184" r:id="rId2"/>
    <p:sldLayoutId id="2147484185" r:id="rId3"/>
    <p:sldLayoutId id="2147484186" r:id="rId4"/>
    <p:sldLayoutId id="2147484187" r:id="rId5"/>
    <p:sldLayoutId id="2147484188" r:id="rId6"/>
    <p:sldLayoutId id="2147484189" r:id="rId7"/>
    <p:sldLayoutId id="2147484190" r:id="rId8"/>
    <p:sldLayoutId id="2147484191" r:id="rId9"/>
    <p:sldLayoutId id="2147484192" r:id="rId10"/>
    <p:sldLayoutId id="2147484193" r:id="rId11"/>
    <p:sldLayoutId id="2147484194" r:id="rId12"/>
    <p:sldLayoutId id="2147484195" r:id="rId13"/>
    <p:sldLayoutId id="2147484196" r:id="rId14"/>
    <p:sldLayoutId id="2147484197" r:id="rId15"/>
    <p:sldLayoutId id="2147484198" r:id="rId16"/>
    <p:sldLayoutId id="2147484199" r:id="rId17"/>
    <p:sldLayoutId id="2147484200" r:id="rId18"/>
    <p:sldLayoutId id="2147484201" r:id="rId19"/>
    <p:sldLayoutId id="2147484202" r:id="rId20"/>
    <p:sldLayoutId id="2147484203" r:id="rId21"/>
    <p:sldLayoutId id="2147484204" r:id="rId22"/>
    <p:sldLayoutId id="2147484205" r:id="rId23"/>
    <p:sldLayoutId id="2147484206" r:id="rId24"/>
    <p:sldLayoutId id="2147484207" r:id="rId25"/>
    <p:sldLayoutId id="2147484208" r:id="rId26"/>
    <p:sldLayoutId id="2147484209" r:id="rId27"/>
    <p:sldLayoutId id="2147484210" r:id="rId28"/>
    <p:sldLayoutId id="2147484211" r:id="rId29"/>
    <p:sldLayoutId id="2147484212" r:id="rId30"/>
    <p:sldLayoutId id="2147484213" r:id="rId31"/>
    <p:sldLayoutId id="2147484214" r:id="rId3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100000"/>
        </a:lnSpc>
        <a:spcBef>
          <a:spcPts val="0"/>
        </a:spcBef>
        <a:buNone/>
        <a:defRPr sz="2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−"/>
        <a:defRPr sz="135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Wingdings" panose="05000000000000000000" pitchFamily="2" charset="2"/>
        <a:buChar char="§"/>
        <a:defRPr sz="135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28700" indent="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71600" indent="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B2CD1-81A2-4A01-9788-7F8A8522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OS Admin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F4C8A-A443-4E68-9221-BB5D333D9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G" dirty="0">
                <a:latin typeface="Arial"/>
                <a:cs typeface="Arial"/>
              </a:rPr>
              <a:t>Advanced permissions - Linux</a:t>
            </a:r>
          </a:p>
          <a:p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96037-ADCF-4ED2-B464-301792AABF3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59000" y="4853529"/>
            <a:ext cx="3915966" cy="1041311"/>
          </a:xfrm>
        </p:spPr>
        <p:txBody>
          <a:bodyPr>
            <a:spAutoFit/>
          </a:bodyPr>
          <a:lstStyle/>
          <a:p>
            <a:endParaRPr lang="en-SG" sz="900" dirty="0"/>
          </a:p>
          <a:p>
            <a:endParaRPr lang="en-SG" sz="900" dirty="0"/>
          </a:p>
          <a:p>
            <a:endParaRPr lang="en-SG" sz="900" dirty="0"/>
          </a:p>
          <a:p>
            <a:pPr marL="0" indent="0">
              <a:buNone/>
            </a:pPr>
            <a:r>
              <a:rPr lang="en-SG" sz="900" dirty="0"/>
              <a:t> </a:t>
            </a:r>
            <a:endParaRPr lang="en-GB" sz="900" dirty="0"/>
          </a:p>
          <a:p>
            <a:pPr marL="0" indent="0">
              <a:buNone/>
            </a:pPr>
            <a:r>
              <a:rPr lang="en-SG" sz="900" dirty="0"/>
              <a:t>V1.1 2019</a:t>
            </a:r>
          </a:p>
        </p:txBody>
      </p:sp>
    </p:spTree>
    <p:extLst>
      <p:ext uri="{BB962C8B-B14F-4D97-AF65-F5344CB8AC3E}">
        <p14:creationId xmlns:p14="http://schemas.microsoft.com/office/powerpoint/2010/main" val="46065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SUID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94693" y="1392674"/>
            <a:ext cx="2420023" cy="710451"/>
          </a:xfrm>
        </p:spPr>
        <p:txBody>
          <a:bodyPr/>
          <a:lstStyle/>
          <a:p>
            <a:r>
              <a:rPr lang="en-GB" altLang="en-US" dirty="0"/>
              <a:t>set user ID</a:t>
            </a:r>
          </a:p>
          <a:p>
            <a:r>
              <a:rPr lang="en-GB" dirty="0"/>
              <a:t>SGID = same idea</a:t>
            </a:r>
          </a:p>
        </p:txBody>
      </p:sp>
      <p:sp>
        <p:nvSpPr>
          <p:cNvPr id="5" name="AutoShape 2" descr="Microsoft Rocketbox avatar library now available for research and ...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Powerpoint User Icon at GetDrawings | Free downloa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Flowchart: Multidocument 13"/>
          <p:cNvSpPr/>
          <p:nvPr/>
        </p:nvSpPr>
        <p:spPr>
          <a:xfrm>
            <a:off x="215901" y="3470049"/>
            <a:ext cx="2370136" cy="10043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/bin/ls</a:t>
            </a:r>
          </a:p>
        </p:txBody>
      </p:sp>
      <p:sp>
        <p:nvSpPr>
          <p:cNvPr id="21" name="Sun 20"/>
          <p:cNvSpPr/>
          <p:nvPr/>
        </p:nvSpPr>
        <p:spPr>
          <a:xfrm>
            <a:off x="3936206" y="1188748"/>
            <a:ext cx="2764632" cy="1047246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process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044698" y="2503633"/>
            <a:ext cx="889590" cy="2114921"/>
            <a:chOff x="4200848" y="2892018"/>
            <a:chExt cx="889590" cy="2114921"/>
          </a:xfrm>
        </p:grpSpPr>
        <p:grpSp>
          <p:nvGrpSpPr>
            <p:cNvPr id="8" name="Group 7"/>
            <p:cNvGrpSpPr/>
            <p:nvPr/>
          </p:nvGrpSpPr>
          <p:grpSpPr>
            <a:xfrm>
              <a:off x="4200848" y="2892018"/>
              <a:ext cx="889590" cy="2114921"/>
              <a:chOff x="3535229" y="2108801"/>
              <a:chExt cx="1474937" cy="3470467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3950494" y="2108801"/>
                <a:ext cx="566858" cy="5665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871914" y="2678906"/>
                <a:ext cx="714375" cy="135731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620719" y="2686069"/>
                <a:ext cx="1284896" cy="4715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/>
              <p:cNvSpPr/>
              <p:nvPr/>
            </p:nvSpPr>
            <p:spPr>
              <a:xfrm rot="16200000">
                <a:off x="3122087" y="3262305"/>
                <a:ext cx="1135859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/>
              <p:cNvSpPr/>
              <p:nvPr/>
            </p:nvSpPr>
            <p:spPr>
              <a:xfrm rot="16200000">
                <a:off x="4287448" y="3262305"/>
                <a:ext cx="1135859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/>
              <p:cNvSpPr/>
              <p:nvPr/>
            </p:nvSpPr>
            <p:spPr>
              <a:xfrm rot="16200000">
                <a:off x="3130171" y="4527949"/>
                <a:ext cx="1793063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/>
              <p:cNvSpPr/>
              <p:nvPr/>
            </p:nvSpPr>
            <p:spPr>
              <a:xfrm rot="16200000">
                <a:off x="3562079" y="4476588"/>
                <a:ext cx="1793063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200848" y="3441173"/>
              <a:ext cx="885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uid</a:t>
              </a:r>
              <a:r>
                <a:rPr lang="en-GB" dirty="0"/>
                <a:t> 123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08953" y="4542445"/>
            <a:ext cx="262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Executable owned by root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06794" y="1342098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runs as user 123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586037" y="2107406"/>
            <a:ext cx="1760166" cy="1397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Multidocument 33"/>
          <p:cNvSpPr/>
          <p:nvPr/>
        </p:nvSpPr>
        <p:spPr>
          <a:xfrm>
            <a:off x="3161135" y="5218074"/>
            <a:ext cx="2370136" cy="10043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</a:t>
            </a:r>
            <a:r>
              <a:rPr lang="en-GB" dirty="0" err="1"/>
              <a:t>usr</a:t>
            </a:r>
            <a:r>
              <a:rPr lang="en-GB" dirty="0"/>
              <a:t>/bin/</a:t>
            </a:r>
            <a:r>
              <a:rPr lang="en-GB" dirty="0" err="1"/>
              <a:t>passwd</a:t>
            </a:r>
            <a:endParaRPr lang="en-GB" dirty="0"/>
          </a:p>
          <a:p>
            <a:pPr algn="ctr"/>
            <a:r>
              <a:rPr lang="en-GB" dirty="0"/>
              <a:t>SUID set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608346" y="3937251"/>
            <a:ext cx="1760166" cy="1397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n 37"/>
          <p:cNvSpPr/>
          <p:nvPr/>
        </p:nvSpPr>
        <p:spPr>
          <a:xfrm>
            <a:off x="5892668" y="2992793"/>
            <a:ext cx="2764632" cy="1047246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process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95250" y="3972223"/>
            <a:ext cx="148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runs as user 0</a:t>
            </a:r>
          </a:p>
          <a:p>
            <a:r>
              <a:rPr lang="en-GB" dirty="0"/>
              <a:t>(root)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21591" y="6216454"/>
            <a:ext cx="262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Executable owned by root</a:t>
            </a:r>
          </a:p>
        </p:txBody>
      </p:sp>
    </p:spTree>
    <p:extLst>
      <p:ext uri="{BB962C8B-B14F-4D97-AF65-F5344CB8AC3E}">
        <p14:creationId xmlns:p14="http://schemas.microsoft.com/office/powerpoint/2010/main" val="179056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GB" dirty="0"/>
              <a:t>GID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73247" y="3023944"/>
            <a:ext cx="2084175" cy="369332"/>
          </a:xfrm>
        </p:spPr>
        <p:txBody>
          <a:bodyPr/>
          <a:lstStyle/>
          <a:p>
            <a:r>
              <a:rPr lang="en-GB" altLang="en-US" dirty="0"/>
              <a:t>set group ID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2992145" y="1782142"/>
            <a:ext cx="154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Executable file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45266" y="1782142"/>
            <a:ext cx="77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Folder</a:t>
            </a:r>
          </a:p>
        </p:txBody>
      </p:sp>
      <p:sp>
        <p:nvSpPr>
          <p:cNvPr id="39" name="TextBox 38"/>
          <p:cNvSpPr txBox="1"/>
          <p:nvPr/>
        </p:nvSpPr>
        <p:spPr>
          <a:xfrm flipH="1">
            <a:off x="5361189" y="2725669"/>
            <a:ext cx="25560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 makes files/folders created within the folder acquire the group associated with the (parent) folder. Normally the group associated with a file is the primary group associated with the user creating the file. Also, any subdirectories created within it </a:t>
            </a:r>
            <a:r>
              <a:rPr lang="en-GB" i="1" dirty="0"/>
              <a:t>also</a:t>
            </a:r>
            <a:r>
              <a:rPr lang="en-GB" dirty="0"/>
              <a:t> have the SGID bit set.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2531275" y="2725669"/>
            <a:ext cx="25560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Makes the process run with the group ID associated with the file rather than the primary group ID associated with the user who has launched the executable.</a:t>
            </a:r>
          </a:p>
        </p:txBody>
      </p:sp>
    </p:spTree>
    <p:extLst>
      <p:ext uri="{BB962C8B-B14F-4D97-AF65-F5344CB8AC3E}">
        <p14:creationId xmlns:p14="http://schemas.microsoft.com/office/powerpoint/2010/main" val="95115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SGID on folders.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201249" y="4743541"/>
            <a:ext cx="1134057" cy="428982"/>
          </a:xfrm>
        </p:spPr>
        <p:txBody>
          <a:bodyPr/>
          <a:lstStyle/>
          <a:p>
            <a:r>
              <a:rPr lang="en-GB" altLang="en-US" dirty="0"/>
              <a:t>SGID</a:t>
            </a:r>
            <a:endParaRPr lang="en-GB" dirty="0"/>
          </a:p>
        </p:txBody>
      </p:sp>
      <p:sp>
        <p:nvSpPr>
          <p:cNvPr id="5" name="AutoShape 2" descr="Microsoft Rocketbox avatar library now available for research and ...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Powerpoint User Icon at GetDrawings | Free downloa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8" name="Group 17"/>
          <p:cNvGrpSpPr/>
          <p:nvPr/>
        </p:nvGrpSpPr>
        <p:grpSpPr>
          <a:xfrm>
            <a:off x="763661" y="1262626"/>
            <a:ext cx="4894216" cy="2486088"/>
            <a:chOff x="763661" y="1591242"/>
            <a:chExt cx="4894216" cy="2486088"/>
          </a:xfrm>
        </p:grpSpPr>
        <p:sp>
          <p:nvSpPr>
            <p:cNvPr id="14" name="Flowchart: Multidocument 13"/>
            <p:cNvSpPr/>
            <p:nvPr/>
          </p:nvSpPr>
          <p:spPr>
            <a:xfrm>
              <a:off x="1132842" y="1591242"/>
              <a:ext cx="2370136" cy="1737746"/>
            </a:xfrm>
            <a:prstGeom prst="flowChartMultidocumen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Folder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668504" y="1962409"/>
              <a:ext cx="989373" cy="2114921"/>
              <a:chOff x="4200848" y="2892018"/>
              <a:chExt cx="989373" cy="211492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200848" y="2892018"/>
                <a:ext cx="889590" cy="2114921"/>
                <a:chOff x="3535229" y="2108801"/>
                <a:chExt cx="1474937" cy="3470467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3950494" y="2108801"/>
                  <a:ext cx="566858" cy="56652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871914" y="2678906"/>
                  <a:ext cx="714375" cy="135731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3620719" y="2686069"/>
                  <a:ext cx="1284896" cy="47150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 rot="16200000">
                  <a:off x="3122087" y="3262305"/>
                  <a:ext cx="1135859" cy="30957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 rot="16200000">
                  <a:off x="4287448" y="3262305"/>
                  <a:ext cx="1135859" cy="30957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 rot="16200000">
                  <a:off x="3130171" y="4527949"/>
                  <a:ext cx="1793063" cy="30957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 rot="16200000">
                  <a:off x="3562079" y="4476588"/>
                  <a:ext cx="1793063" cy="30957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4200848" y="3441173"/>
                <a:ext cx="9893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err="1"/>
                  <a:t>uid</a:t>
                </a:r>
                <a:r>
                  <a:rPr lang="en-GB" dirty="0"/>
                  <a:t> 123</a:t>
                </a:r>
              </a:p>
              <a:p>
                <a:r>
                  <a:rPr lang="en-GB" dirty="0" err="1"/>
                  <a:t>gid</a:t>
                </a:r>
                <a:r>
                  <a:rPr lang="en-GB" dirty="0"/>
                  <a:t> 1001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763661" y="3315113"/>
              <a:ext cx="27619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File owned by user 123</a:t>
              </a:r>
            </a:p>
            <a:p>
              <a:r>
                <a:rPr lang="en-GB" dirty="0"/>
                <a:t>associated with group 1001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2417120" y="2688923"/>
              <a:ext cx="2217032" cy="2957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298247" y="2765031"/>
              <a:ext cx="1007807" cy="389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File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flipH="1">
              <a:off x="3408915" y="2765008"/>
              <a:ext cx="882979" cy="376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Creates</a:t>
              </a:r>
            </a:p>
          </p:txBody>
        </p:sp>
      </p:grpSp>
      <p:sp>
        <p:nvSpPr>
          <p:cNvPr id="23" name="32-Point Star 22"/>
          <p:cNvSpPr/>
          <p:nvPr/>
        </p:nvSpPr>
        <p:spPr>
          <a:xfrm>
            <a:off x="1180262" y="2035594"/>
            <a:ext cx="1916255" cy="318433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grp=178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809293" y="3958996"/>
            <a:ext cx="4642458" cy="2699089"/>
            <a:chOff x="2387677" y="3958996"/>
            <a:chExt cx="4642458" cy="2699089"/>
          </a:xfrm>
        </p:grpSpPr>
        <p:sp>
          <p:nvSpPr>
            <p:cNvPr id="52" name="Flowchart: Multidocument 51"/>
            <p:cNvSpPr/>
            <p:nvPr/>
          </p:nvSpPr>
          <p:spPr>
            <a:xfrm>
              <a:off x="2604883" y="3958996"/>
              <a:ext cx="2370136" cy="1737746"/>
            </a:xfrm>
            <a:prstGeom prst="flowChartMultidocumen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Folder</a:t>
              </a: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140545" y="4330163"/>
              <a:ext cx="889590" cy="2114921"/>
              <a:chOff x="3535229" y="2108801"/>
              <a:chExt cx="1474937" cy="3470467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3950494" y="2108801"/>
                <a:ext cx="566858" cy="5665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871914" y="2678906"/>
                <a:ext cx="714375" cy="135731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620719" y="2686069"/>
                <a:ext cx="1284896" cy="4715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Oval 58"/>
              <p:cNvSpPr/>
              <p:nvPr/>
            </p:nvSpPr>
            <p:spPr>
              <a:xfrm rot="16200000">
                <a:off x="3122087" y="3262305"/>
                <a:ext cx="1135859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Oval 59"/>
              <p:cNvSpPr/>
              <p:nvPr/>
            </p:nvSpPr>
            <p:spPr>
              <a:xfrm rot="16200000">
                <a:off x="4287448" y="3262305"/>
                <a:ext cx="1135859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Oval 60"/>
              <p:cNvSpPr/>
              <p:nvPr/>
            </p:nvSpPr>
            <p:spPr>
              <a:xfrm rot="16200000">
                <a:off x="3130171" y="4527949"/>
                <a:ext cx="1793063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Oval 61"/>
              <p:cNvSpPr/>
              <p:nvPr/>
            </p:nvSpPr>
            <p:spPr>
              <a:xfrm rot="16200000">
                <a:off x="3562079" y="4476588"/>
                <a:ext cx="1793063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2387677" y="5734755"/>
              <a:ext cx="26449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File owned by user 123</a:t>
              </a:r>
            </a:p>
            <a:p>
              <a:r>
                <a:rPr lang="en-GB" dirty="0"/>
                <a:t>associated with group 178</a:t>
              </a:r>
            </a:p>
            <a:p>
              <a:endParaRPr lang="en-GB" dirty="0"/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flipH="1">
              <a:off x="3889161" y="5056677"/>
              <a:ext cx="2217032" cy="2957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2770288" y="5132785"/>
              <a:ext cx="1007807" cy="389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File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 flipH="1">
              <a:off x="4880956" y="5132762"/>
              <a:ext cx="882979" cy="376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Creates</a:t>
              </a:r>
            </a:p>
          </p:txBody>
        </p:sp>
        <p:sp>
          <p:nvSpPr>
            <p:cNvPr id="67" name="32-Point Star 66"/>
            <p:cNvSpPr/>
            <p:nvPr/>
          </p:nvSpPr>
          <p:spPr>
            <a:xfrm>
              <a:off x="2752028" y="4314674"/>
              <a:ext cx="1916255" cy="318433"/>
            </a:xfrm>
            <a:prstGeom prst="star3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grp=178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F47F83-AD79-4FA5-9D44-53516B61E6E1}"/>
              </a:ext>
            </a:extLst>
          </p:cNvPr>
          <p:cNvSpPr txBox="1"/>
          <p:nvPr/>
        </p:nvSpPr>
        <p:spPr>
          <a:xfrm>
            <a:off x="7562161" y="4858411"/>
            <a:ext cx="989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uid</a:t>
            </a:r>
            <a:r>
              <a:rPr lang="en-GB" dirty="0"/>
              <a:t> 123</a:t>
            </a:r>
          </a:p>
          <a:p>
            <a:r>
              <a:rPr lang="en-GB" dirty="0" err="1"/>
              <a:t>gid</a:t>
            </a:r>
            <a:r>
              <a:rPr lang="en-GB" dirty="0"/>
              <a:t> 1001</a:t>
            </a:r>
          </a:p>
        </p:txBody>
      </p:sp>
    </p:spTree>
    <p:extLst>
      <p:ext uri="{BB962C8B-B14F-4D97-AF65-F5344CB8AC3E}">
        <p14:creationId xmlns:p14="http://schemas.microsoft.com/office/powerpoint/2010/main" val="1173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401933" y="2102125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Permissions Recap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D20CE3-6F12-4003-BE82-55B057DC4C1F}"/>
              </a:ext>
            </a:extLst>
          </p:cNvPr>
          <p:cNvSpPr/>
          <p:nvPr/>
        </p:nvSpPr>
        <p:spPr>
          <a:xfrm>
            <a:off x="401933" y="2684662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 Advanced Permissions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9AC3B8-EB5E-447F-90CF-20FFFF782C27}"/>
              </a:ext>
            </a:extLst>
          </p:cNvPr>
          <p:cNvSpPr/>
          <p:nvPr/>
        </p:nvSpPr>
        <p:spPr>
          <a:xfrm>
            <a:off x="401933" y="3267199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SUID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69396E-6E20-4820-9180-492590B8F1AD}"/>
              </a:ext>
            </a:extLst>
          </p:cNvPr>
          <p:cNvSpPr/>
          <p:nvPr/>
        </p:nvSpPr>
        <p:spPr>
          <a:xfrm>
            <a:off x="401933" y="3849736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SGID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F3B6E5-87A3-43BE-B1B1-A744EAAAC248}"/>
              </a:ext>
            </a:extLst>
          </p:cNvPr>
          <p:cNvSpPr/>
          <p:nvPr/>
        </p:nvSpPr>
        <p:spPr>
          <a:xfrm>
            <a:off x="401933" y="4432273"/>
            <a:ext cx="7908671" cy="3612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The Sticky Bit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F68FE-53C3-4A3D-91E2-F121E2FD4DF8}"/>
              </a:ext>
            </a:extLst>
          </p:cNvPr>
          <p:cNvSpPr/>
          <p:nvPr/>
        </p:nvSpPr>
        <p:spPr>
          <a:xfrm>
            <a:off x="401933" y="5597348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Quiz Questions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17CEAB-BCF6-4CCC-87D1-AADA3778D370}"/>
              </a:ext>
            </a:extLst>
          </p:cNvPr>
          <p:cNvSpPr/>
          <p:nvPr/>
        </p:nvSpPr>
        <p:spPr>
          <a:xfrm>
            <a:off x="401933" y="5014810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Setting Advanced Permissions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B54EB50-0B74-476E-BCDE-5EC69898C756}"/>
              </a:ext>
            </a:extLst>
          </p:cNvPr>
          <p:cNvSpPr txBox="1">
            <a:spLocks/>
          </p:cNvSpPr>
          <p:nvPr/>
        </p:nvSpPr>
        <p:spPr>
          <a:xfrm>
            <a:off x="154200" y="773405"/>
            <a:ext cx="8271841" cy="438582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defTabSz="685800" fontAlgn="auto">
              <a:spcAft>
                <a:spcPts val="0"/>
              </a:spcAft>
            </a:pPr>
            <a:r>
              <a:rPr lang="en-SG" sz="2400" dirty="0">
                <a:solidFill>
                  <a:srgbClr val="000000"/>
                </a:solidFill>
              </a:rPr>
              <a:t>Module 2 – Advanced permissions</a:t>
            </a:r>
            <a:endParaRPr lang="en-GB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62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000" y="360002"/>
            <a:ext cx="8251784" cy="596732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altLang="en-US" dirty="0"/>
              <a:t>Sticky Bit</a:t>
            </a:r>
            <a:br>
              <a:rPr lang="en-GB" dirty="0"/>
            </a:b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40238" y="2725669"/>
            <a:ext cx="2084175" cy="369332"/>
          </a:xfrm>
        </p:spPr>
        <p:txBody>
          <a:bodyPr/>
          <a:lstStyle/>
          <a:p>
            <a:r>
              <a:rPr lang="en-GB" altLang="en-US" dirty="0"/>
              <a:t>Sticky Bit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2349207" y="1738139"/>
            <a:ext cx="154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Executable file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45266" y="1782142"/>
            <a:ext cx="77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Folder</a:t>
            </a:r>
          </a:p>
        </p:txBody>
      </p:sp>
      <p:sp>
        <p:nvSpPr>
          <p:cNvPr id="39" name="TextBox 38"/>
          <p:cNvSpPr txBox="1"/>
          <p:nvPr/>
        </p:nvSpPr>
        <p:spPr>
          <a:xfrm flipH="1">
            <a:off x="4829174" y="2725669"/>
            <a:ext cx="30880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Normally a user may delete a file if the user has write permission to the folder containing the file. This creates a problem for publicly writable folders, users would be able to delete each others work. Setting the sticky bit means that, in addition to having folder write permissions, a user must </a:t>
            </a:r>
            <a:r>
              <a:rPr lang="en-GB" i="1" dirty="0"/>
              <a:t>also own </a:t>
            </a:r>
            <a:r>
              <a:rPr lang="en-GB" dirty="0"/>
              <a:t>the file they wish to delete.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2531275" y="2725669"/>
            <a:ext cx="255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effect.</a:t>
            </a:r>
          </a:p>
        </p:txBody>
      </p:sp>
    </p:spTree>
    <p:extLst>
      <p:ext uri="{BB962C8B-B14F-4D97-AF65-F5344CB8AC3E}">
        <p14:creationId xmlns:p14="http://schemas.microsoft.com/office/powerpoint/2010/main" val="291828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Sticky Bit.</a:t>
            </a:r>
          </a:p>
        </p:txBody>
      </p:sp>
      <p:sp>
        <p:nvSpPr>
          <p:cNvPr id="5" name="AutoShape 2" descr="Microsoft Rocketbox avatar library now available for research and ...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Powerpoint User Icon at GetDrawings | Free downloa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Flowchart: Multidocument 13"/>
          <p:cNvSpPr/>
          <p:nvPr/>
        </p:nvSpPr>
        <p:spPr>
          <a:xfrm>
            <a:off x="3313749" y="2180506"/>
            <a:ext cx="2791848" cy="1737746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Folder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7428553" y="2598199"/>
            <a:ext cx="1047873" cy="2114921"/>
            <a:chOff x="4200848" y="2892018"/>
            <a:chExt cx="889590" cy="2114921"/>
          </a:xfrm>
        </p:grpSpPr>
        <p:grpSp>
          <p:nvGrpSpPr>
            <p:cNvPr id="8" name="Group 7"/>
            <p:cNvGrpSpPr/>
            <p:nvPr/>
          </p:nvGrpSpPr>
          <p:grpSpPr>
            <a:xfrm>
              <a:off x="4200848" y="2892018"/>
              <a:ext cx="889590" cy="2114921"/>
              <a:chOff x="3535229" y="2108801"/>
              <a:chExt cx="1474937" cy="3470467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3950494" y="2108801"/>
                <a:ext cx="566858" cy="5665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871914" y="2678906"/>
                <a:ext cx="714375" cy="135731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620719" y="2686069"/>
                <a:ext cx="1284896" cy="4715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/>
              <p:cNvSpPr/>
              <p:nvPr/>
            </p:nvSpPr>
            <p:spPr>
              <a:xfrm rot="16200000">
                <a:off x="3122087" y="3262305"/>
                <a:ext cx="1135859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/>
              <p:cNvSpPr/>
              <p:nvPr/>
            </p:nvSpPr>
            <p:spPr>
              <a:xfrm rot="16200000">
                <a:off x="4287448" y="3262305"/>
                <a:ext cx="1135859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/>
              <p:cNvSpPr/>
              <p:nvPr/>
            </p:nvSpPr>
            <p:spPr>
              <a:xfrm rot="16200000">
                <a:off x="3130171" y="4527949"/>
                <a:ext cx="1793063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/>
              <p:cNvSpPr/>
              <p:nvPr/>
            </p:nvSpPr>
            <p:spPr>
              <a:xfrm rot="16200000">
                <a:off x="3562079" y="4476588"/>
                <a:ext cx="1793063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275908" y="3445871"/>
              <a:ext cx="751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uid</a:t>
              </a:r>
              <a:r>
                <a:rPr lang="en-GB" dirty="0"/>
                <a:t> 123</a:t>
              </a:r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 flipH="1">
            <a:off x="4595240" y="3134076"/>
            <a:ext cx="2611503" cy="295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58634" y="3400821"/>
            <a:ext cx="1187124" cy="389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File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5944250" y="3421584"/>
            <a:ext cx="1040085" cy="376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Creates</a:t>
            </a:r>
          </a:p>
        </p:txBody>
      </p:sp>
      <p:sp>
        <p:nvSpPr>
          <p:cNvPr id="23" name="32-Point Star 22"/>
          <p:cNvSpPr/>
          <p:nvPr/>
        </p:nvSpPr>
        <p:spPr>
          <a:xfrm>
            <a:off x="3214821" y="2514601"/>
            <a:ext cx="2783382" cy="402032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everyone=write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 publicly writable folder with no sticky bit.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155407" y="3109308"/>
            <a:ext cx="1047873" cy="2114921"/>
            <a:chOff x="4200848" y="2892018"/>
            <a:chExt cx="889590" cy="2114921"/>
          </a:xfrm>
        </p:grpSpPr>
        <p:grpSp>
          <p:nvGrpSpPr>
            <p:cNvPr id="42" name="Group 41"/>
            <p:cNvGrpSpPr/>
            <p:nvPr/>
          </p:nvGrpSpPr>
          <p:grpSpPr>
            <a:xfrm>
              <a:off x="4200848" y="2892018"/>
              <a:ext cx="889590" cy="2114921"/>
              <a:chOff x="3535229" y="2108801"/>
              <a:chExt cx="1474937" cy="3470467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950494" y="2108801"/>
                <a:ext cx="566858" cy="5665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871914" y="2678906"/>
                <a:ext cx="714375" cy="135731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620719" y="2686069"/>
                <a:ext cx="1284896" cy="4715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Oval 46"/>
              <p:cNvSpPr/>
              <p:nvPr/>
            </p:nvSpPr>
            <p:spPr>
              <a:xfrm rot="16200000">
                <a:off x="3122087" y="3262305"/>
                <a:ext cx="1135859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Oval 47"/>
              <p:cNvSpPr/>
              <p:nvPr/>
            </p:nvSpPr>
            <p:spPr>
              <a:xfrm rot="16200000">
                <a:off x="4287448" y="3262305"/>
                <a:ext cx="1135859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Oval 48"/>
              <p:cNvSpPr/>
              <p:nvPr/>
            </p:nvSpPr>
            <p:spPr>
              <a:xfrm rot="16200000">
                <a:off x="3130171" y="4527949"/>
                <a:ext cx="1793063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Oval 49"/>
              <p:cNvSpPr/>
              <p:nvPr/>
            </p:nvSpPr>
            <p:spPr>
              <a:xfrm rot="16200000">
                <a:off x="3562079" y="4476588"/>
                <a:ext cx="1793063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4275908" y="3445871"/>
              <a:ext cx="751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uid</a:t>
              </a:r>
              <a:r>
                <a:rPr lang="en-GB" dirty="0"/>
                <a:t> 666</a:t>
              </a:r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 flipV="1">
            <a:off x="2190946" y="4032493"/>
            <a:ext cx="1562155" cy="750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flipH="1">
            <a:off x="2366654" y="4064027"/>
            <a:ext cx="1040085" cy="376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Deletes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06512" y="5422106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See /</a:t>
            </a:r>
            <a:r>
              <a:rPr lang="en-GB" dirty="0" err="1"/>
              <a:t>tmp</a:t>
            </a:r>
            <a:r>
              <a:rPr lang="en-GB" dirty="0"/>
              <a:t> as an example</a:t>
            </a:r>
          </a:p>
        </p:txBody>
      </p:sp>
      <p:sp>
        <p:nvSpPr>
          <p:cNvPr id="24" name="Explosion 1 23"/>
          <p:cNvSpPr/>
          <p:nvPr/>
        </p:nvSpPr>
        <p:spPr>
          <a:xfrm>
            <a:off x="3662568" y="4283887"/>
            <a:ext cx="778669" cy="40894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Arrow Connector 68"/>
          <p:cNvCxnSpPr>
            <a:stCxn id="12" idx="2"/>
          </p:cNvCxnSpPr>
          <p:nvPr/>
        </p:nvCxnSpPr>
        <p:spPr>
          <a:xfrm flipH="1">
            <a:off x="4051902" y="3790025"/>
            <a:ext cx="294" cy="6124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19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Sticky Bit.</a:t>
            </a:r>
          </a:p>
        </p:txBody>
      </p:sp>
      <p:sp>
        <p:nvSpPr>
          <p:cNvPr id="5" name="AutoShape 2" descr="Microsoft Rocketbox avatar library now available for research and ...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Powerpoint User Icon at GetDrawings | Free downloa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Flowchart: Multidocument 13"/>
          <p:cNvSpPr/>
          <p:nvPr/>
        </p:nvSpPr>
        <p:spPr>
          <a:xfrm>
            <a:off x="3313749" y="2180506"/>
            <a:ext cx="2791848" cy="1737746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Folder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7428553" y="2598199"/>
            <a:ext cx="1047873" cy="2114921"/>
            <a:chOff x="4200848" y="2892018"/>
            <a:chExt cx="889590" cy="2114921"/>
          </a:xfrm>
        </p:grpSpPr>
        <p:grpSp>
          <p:nvGrpSpPr>
            <p:cNvPr id="8" name="Group 7"/>
            <p:cNvGrpSpPr/>
            <p:nvPr/>
          </p:nvGrpSpPr>
          <p:grpSpPr>
            <a:xfrm>
              <a:off x="4200848" y="2892018"/>
              <a:ext cx="889590" cy="2114921"/>
              <a:chOff x="3535229" y="2108801"/>
              <a:chExt cx="1474937" cy="3470467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3950494" y="2108801"/>
                <a:ext cx="566858" cy="5665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871914" y="2678906"/>
                <a:ext cx="714375" cy="135731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620719" y="2686069"/>
                <a:ext cx="1284896" cy="4715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/>
              <p:cNvSpPr/>
              <p:nvPr/>
            </p:nvSpPr>
            <p:spPr>
              <a:xfrm rot="16200000">
                <a:off x="3122087" y="3262305"/>
                <a:ext cx="1135859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/>
              <p:cNvSpPr/>
              <p:nvPr/>
            </p:nvSpPr>
            <p:spPr>
              <a:xfrm rot="16200000">
                <a:off x="4287448" y="3262305"/>
                <a:ext cx="1135859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/>
              <p:cNvSpPr/>
              <p:nvPr/>
            </p:nvSpPr>
            <p:spPr>
              <a:xfrm rot="16200000">
                <a:off x="3130171" y="4527949"/>
                <a:ext cx="1793063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/>
              <p:cNvSpPr/>
              <p:nvPr/>
            </p:nvSpPr>
            <p:spPr>
              <a:xfrm rot="16200000">
                <a:off x="3562079" y="4476588"/>
                <a:ext cx="1793063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275908" y="3445871"/>
              <a:ext cx="751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uid</a:t>
              </a:r>
              <a:r>
                <a:rPr lang="en-GB" dirty="0"/>
                <a:t> 123</a:t>
              </a:r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 flipH="1">
            <a:off x="4678599" y="3187612"/>
            <a:ext cx="2611503" cy="295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58634" y="3400821"/>
            <a:ext cx="1187124" cy="389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File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5944250" y="3421584"/>
            <a:ext cx="1040085" cy="376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Creates</a:t>
            </a:r>
          </a:p>
        </p:txBody>
      </p:sp>
      <p:sp>
        <p:nvSpPr>
          <p:cNvPr id="23" name="32-Point Star 22"/>
          <p:cNvSpPr/>
          <p:nvPr/>
        </p:nvSpPr>
        <p:spPr>
          <a:xfrm>
            <a:off x="3214821" y="2514601"/>
            <a:ext cx="2783382" cy="402032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everyone=write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With sticky bit set on a folder.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102301" y="3521384"/>
            <a:ext cx="1047873" cy="2114921"/>
            <a:chOff x="4200848" y="2892018"/>
            <a:chExt cx="889590" cy="2114921"/>
          </a:xfrm>
        </p:grpSpPr>
        <p:grpSp>
          <p:nvGrpSpPr>
            <p:cNvPr id="42" name="Group 41"/>
            <p:cNvGrpSpPr/>
            <p:nvPr/>
          </p:nvGrpSpPr>
          <p:grpSpPr>
            <a:xfrm>
              <a:off x="4200848" y="2892018"/>
              <a:ext cx="889590" cy="2114921"/>
              <a:chOff x="3535229" y="2108801"/>
              <a:chExt cx="1474937" cy="3470467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950494" y="2108801"/>
                <a:ext cx="566858" cy="5665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871914" y="2678906"/>
                <a:ext cx="714375" cy="135731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620719" y="2686069"/>
                <a:ext cx="1284896" cy="4715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Oval 46"/>
              <p:cNvSpPr/>
              <p:nvPr/>
            </p:nvSpPr>
            <p:spPr>
              <a:xfrm rot="16200000">
                <a:off x="3122087" y="3262305"/>
                <a:ext cx="1135859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Oval 47"/>
              <p:cNvSpPr/>
              <p:nvPr/>
            </p:nvSpPr>
            <p:spPr>
              <a:xfrm rot="16200000">
                <a:off x="4287448" y="3262305"/>
                <a:ext cx="1135859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Oval 48"/>
              <p:cNvSpPr/>
              <p:nvPr/>
            </p:nvSpPr>
            <p:spPr>
              <a:xfrm rot="16200000">
                <a:off x="3130171" y="4527949"/>
                <a:ext cx="1793063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Oval 49"/>
              <p:cNvSpPr/>
              <p:nvPr/>
            </p:nvSpPr>
            <p:spPr>
              <a:xfrm rot="16200000">
                <a:off x="3562079" y="4476588"/>
                <a:ext cx="1793063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4275908" y="3445871"/>
              <a:ext cx="751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uid</a:t>
              </a:r>
              <a:r>
                <a:rPr lang="en-GB" dirty="0"/>
                <a:t> 666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 flipH="1">
            <a:off x="2301317" y="4755916"/>
            <a:ext cx="2024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Cannot delete the file because user 666 is not the owner.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30658" y="607585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See /</a:t>
            </a:r>
            <a:r>
              <a:rPr lang="en-GB" dirty="0" err="1"/>
              <a:t>tmp</a:t>
            </a:r>
            <a:r>
              <a:rPr lang="en-GB" dirty="0"/>
              <a:t> as an example</a:t>
            </a:r>
          </a:p>
        </p:txBody>
      </p:sp>
      <p:sp>
        <p:nvSpPr>
          <p:cNvPr id="4" name="U-Turn Arrow 3"/>
          <p:cNvSpPr/>
          <p:nvPr/>
        </p:nvSpPr>
        <p:spPr>
          <a:xfrm rot="2643941">
            <a:off x="2574913" y="3601347"/>
            <a:ext cx="444485" cy="123383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03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401933" y="2102125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Permissions Recap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D20CE3-6F12-4003-BE82-55B057DC4C1F}"/>
              </a:ext>
            </a:extLst>
          </p:cNvPr>
          <p:cNvSpPr/>
          <p:nvPr/>
        </p:nvSpPr>
        <p:spPr>
          <a:xfrm>
            <a:off x="401933" y="2684662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 Advanced Permissions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9AC3B8-EB5E-447F-90CF-20FFFF782C27}"/>
              </a:ext>
            </a:extLst>
          </p:cNvPr>
          <p:cNvSpPr/>
          <p:nvPr/>
        </p:nvSpPr>
        <p:spPr>
          <a:xfrm>
            <a:off x="401933" y="3267199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SUID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69396E-6E20-4820-9180-492590B8F1AD}"/>
              </a:ext>
            </a:extLst>
          </p:cNvPr>
          <p:cNvSpPr/>
          <p:nvPr/>
        </p:nvSpPr>
        <p:spPr>
          <a:xfrm>
            <a:off x="401933" y="3849736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SGID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F3B6E5-87A3-43BE-B1B1-A744EAAAC248}"/>
              </a:ext>
            </a:extLst>
          </p:cNvPr>
          <p:cNvSpPr/>
          <p:nvPr/>
        </p:nvSpPr>
        <p:spPr>
          <a:xfrm>
            <a:off x="401933" y="4432273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The Sticky Bit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F68FE-53C3-4A3D-91E2-F121E2FD4DF8}"/>
              </a:ext>
            </a:extLst>
          </p:cNvPr>
          <p:cNvSpPr/>
          <p:nvPr/>
        </p:nvSpPr>
        <p:spPr>
          <a:xfrm>
            <a:off x="401933" y="5597348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Quiz Questions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17CEAB-BCF6-4CCC-87D1-AADA3778D370}"/>
              </a:ext>
            </a:extLst>
          </p:cNvPr>
          <p:cNvSpPr/>
          <p:nvPr/>
        </p:nvSpPr>
        <p:spPr>
          <a:xfrm>
            <a:off x="401933" y="5014810"/>
            <a:ext cx="7908671" cy="3612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Setting Advanced Permissions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B54EB50-0B74-476E-BCDE-5EC69898C756}"/>
              </a:ext>
            </a:extLst>
          </p:cNvPr>
          <p:cNvSpPr txBox="1">
            <a:spLocks/>
          </p:cNvSpPr>
          <p:nvPr/>
        </p:nvSpPr>
        <p:spPr>
          <a:xfrm>
            <a:off x="154200" y="773405"/>
            <a:ext cx="8271841" cy="438582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defTabSz="685800" fontAlgn="auto">
              <a:spcAft>
                <a:spcPts val="0"/>
              </a:spcAft>
            </a:pPr>
            <a:r>
              <a:rPr lang="en-SG" sz="2400" dirty="0">
                <a:solidFill>
                  <a:srgbClr val="000000"/>
                </a:solidFill>
              </a:rPr>
              <a:t>Module 2 – Advanced permissions</a:t>
            </a:r>
            <a:endParaRPr lang="en-GB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01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Advanced Permissions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altLang="en-US" dirty="0"/>
              <a:t>Setting advanced permissions</a:t>
            </a:r>
            <a:endParaRPr lang="en-GB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412839"/>
              </p:ext>
            </p:extLst>
          </p:nvPr>
        </p:nvGraphicFramePr>
        <p:xfrm>
          <a:off x="645318" y="2135979"/>
          <a:ext cx="6305550" cy="1993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850">
                  <a:extLst>
                    <a:ext uri="{9D8B030D-6E8A-4147-A177-3AD203B41FA5}">
                      <a16:colId xmlns:a16="http://schemas.microsoft.com/office/drawing/2014/main" val="163140934"/>
                    </a:ext>
                  </a:extLst>
                </a:gridCol>
                <a:gridCol w="2101850">
                  <a:extLst>
                    <a:ext uri="{9D8B030D-6E8A-4147-A177-3AD203B41FA5}">
                      <a16:colId xmlns:a16="http://schemas.microsoft.com/office/drawing/2014/main" val="444896247"/>
                    </a:ext>
                  </a:extLst>
                </a:gridCol>
                <a:gridCol w="2101850">
                  <a:extLst>
                    <a:ext uri="{9D8B030D-6E8A-4147-A177-3AD203B41FA5}">
                      <a16:colId xmlns:a16="http://schemas.microsoft.com/office/drawing/2014/main" val="2210894084"/>
                    </a:ext>
                  </a:extLst>
                </a:gridCol>
              </a:tblGrid>
              <a:tr h="766580">
                <a:tc>
                  <a:txBody>
                    <a:bodyPr/>
                    <a:lstStyle/>
                    <a:p>
                      <a:r>
                        <a:rPr lang="en-GB" dirty="0"/>
                        <a:t>SUID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chmod</a:t>
                      </a:r>
                      <a:r>
                        <a:rPr lang="en-GB" dirty="0"/>
                        <a:t> 4755 file/</a:t>
                      </a:r>
                      <a:r>
                        <a:rPr lang="en-GB" dirty="0" err="1"/>
                        <a:t>dir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chmod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u+s</a:t>
                      </a:r>
                      <a:r>
                        <a:rPr lang="en-GB" dirty="0"/>
                        <a:t> file/</a:t>
                      </a:r>
                      <a:r>
                        <a:rPr lang="en-GB" dirty="0" err="1"/>
                        <a:t>dir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198366"/>
                  </a:ext>
                </a:extLst>
              </a:tr>
              <a:tr h="613264">
                <a:tc>
                  <a:txBody>
                    <a:bodyPr/>
                    <a:lstStyle/>
                    <a:p>
                      <a:r>
                        <a:rPr lang="en-GB" dirty="0"/>
                        <a:t>SGID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chmod</a:t>
                      </a:r>
                      <a:r>
                        <a:rPr lang="en-GB" dirty="0"/>
                        <a:t> 2755 file/</a:t>
                      </a:r>
                      <a:r>
                        <a:rPr lang="en-GB" dirty="0" err="1"/>
                        <a:t>dir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chmod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g+s</a:t>
                      </a:r>
                      <a:r>
                        <a:rPr lang="en-GB" dirty="0"/>
                        <a:t> file/</a:t>
                      </a:r>
                      <a:r>
                        <a:rPr lang="en-GB" dirty="0" err="1"/>
                        <a:t>dir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941381"/>
                  </a:ext>
                </a:extLst>
              </a:tr>
              <a:tr h="61326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Sticky Bit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chmod</a:t>
                      </a:r>
                      <a:r>
                        <a:rPr lang="en-GB" dirty="0"/>
                        <a:t> 1755 file/</a:t>
                      </a:r>
                      <a:r>
                        <a:rPr lang="en-GB" dirty="0" err="1"/>
                        <a:t>dir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chmod</a:t>
                      </a:r>
                      <a:r>
                        <a:rPr lang="en-GB" dirty="0"/>
                        <a:t> +t file/</a:t>
                      </a:r>
                      <a:r>
                        <a:rPr lang="en-GB" dirty="0" err="1"/>
                        <a:t>dir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09302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50181" y="4972050"/>
            <a:ext cx="434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chmod</a:t>
            </a:r>
            <a:r>
              <a:rPr lang="en-GB" dirty="0"/>
              <a:t> 6*** file/</a:t>
            </a:r>
            <a:r>
              <a:rPr lang="en-GB" dirty="0" err="1"/>
              <a:t>dir</a:t>
            </a:r>
            <a:r>
              <a:rPr lang="en-GB" dirty="0"/>
              <a:t> sets both SUID and SGID</a:t>
            </a:r>
          </a:p>
        </p:txBody>
      </p:sp>
    </p:spTree>
    <p:extLst>
      <p:ext uri="{BB962C8B-B14F-4D97-AF65-F5344CB8AC3E}">
        <p14:creationId xmlns:p14="http://schemas.microsoft.com/office/powerpoint/2010/main" val="276588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401933" y="2102125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Permissions Recap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D20CE3-6F12-4003-BE82-55B057DC4C1F}"/>
              </a:ext>
            </a:extLst>
          </p:cNvPr>
          <p:cNvSpPr/>
          <p:nvPr/>
        </p:nvSpPr>
        <p:spPr>
          <a:xfrm>
            <a:off x="401933" y="2684662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 Advanced Permissions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9AC3B8-EB5E-447F-90CF-20FFFF782C27}"/>
              </a:ext>
            </a:extLst>
          </p:cNvPr>
          <p:cNvSpPr/>
          <p:nvPr/>
        </p:nvSpPr>
        <p:spPr>
          <a:xfrm>
            <a:off x="401933" y="3267199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SUID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69396E-6E20-4820-9180-492590B8F1AD}"/>
              </a:ext>
            </a:extLst>
          </p:cNvPr>
          <p:cNvSpPr/>
          <p:nvPr/>
        </p:nvSpPr>
        <p:spPr>
          <a:xfrm>
            <a:off x="401933" y="3849736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SGID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F3B6E5-87A3-43BE-B1B1-A744EAAAC248}"/>
              </a:ext>
            </a:extLst>
          </p:cNvPr>
          <p:cNvSpPr/>
          <p:nvPr/>
        </p:nvSpPr>
        <p:spPr>
          <a:xfrm>
            <a:off x="401933" y="4432273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The Sticky Bit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F68FE-53C3-4A3D-91E2-F121E2FD4DF8}"/>
              </a:ext>
            </a:extLst>
          </p:cNvPr>
          <p:cNvSpPr/>
          <p:nvPr/>
        </p:nvSpPr>
        <p:spPr>
          <a:xfrm>
            <a:off x="401933" y="5597348"/>
            <a:ext cx="7908671" cy="3612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Quiz Questions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17CEAB-BCF6-4CCC-87D1-AADA3778D370}"/>
              </a:ext>
            </a:extLst>
          </p:cNvPr>
          <p:cNvSpPr/>
          <p:nvPr/>
        </p:nvSpPr>
        <p:spPr>
          <a:xfrm>
            <a:off x="401933" y="5014810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Setting Advanced Permissions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B54EB50-0B74-476E-BCDE-5EC69898C756}"/>
              </a:ext>
            </a:extLst>
          </p:cNvPr>
          <p:cNvSpPr txBox="1">
            <a:spLocks/>
          </p:cNvSpPr>
          <p:nvPr/>
        </p:nvSpPr>
        <p:spPr>
          <a:xfrm>
            <a:off x="154200" y="773405"/>
            <a:ext cx="8271841" cy="438582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defTabSz="685800" fontAlgn="auto">
              <a:spcAft>
                <a:spcPts val="0"/>
              </a:spcAft>
            </a:pPr>
            <a:r>
              <a:rPr lang="en-SG" sz="2400" dirty="0">
                <a:solidFill>
                  <a:srgbClr val="000000"/>
                </a:solidFill>
              </a:rPr>
              <a:t>Module 2 – Advanced permissions</a:t>
            </a:r>
            <a:endParaRPr lang="en-GB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95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dirty="0"/>
              <a:t>Module objectives</a:t>
            </a:r>
            <a:endParaRPr lang="en-GB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459000" y="2276918"/>
            <a:ext cx="7765784" cy="300082"/>
          </a:xfrm>
        </p:spPr>
        <p:txBody>
          <a:bodyPr/>
          <a:lstStyle/>
          <a:p>
            <a:pPr>
              <a:spcBef>
                <a:spcPts val="450"/>
              </a:spcBef>
              <a:buFontTx/>
              <a:buChar char="•"/>
            </a:pPr>
            <a:r>
              <a:rPr lang="en-GB" altLang="en-US" dirty="0"/>
              <a:t>Describe advanced permissions and their uses.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59000" y="1748250"/>
            <a:ext cx="8251784" cy="369332"/>
          </a:xfrm>
        </p:spPr>
        <p:txBody>
          <a:bodyPr/>
          <a:lstStyle/>
          <a:p>
            <a:r>
              <a:rPr lang="en-GB" altLang="en-US" dirty="0"/>
              <a:t>After completing this module you will be able to:</a:t>
            </a:r>
          </a:p>
        </p:txBody>
      </p:sp>
    </p:spTree>
    <p:extLst>
      <p:ext uri="{BB962C8B-B14F-4D97-AF65-F5344CB8AC3E}">
        <p14:creationId xmlns:p14="http://schemas.microsoft.com/office/powerpoint/2010/main" val="343944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9321" y="3198167"/>
            <a:ext cx="8244149" cy="461665"/>
          </a:xfrm>
        </p:spPr>
        <p:txBody>
          <a:bodyPr/>
          <a:lstStyle/>
          <a:p>
            <a:r>
              <a:rPr lang="en-US" dirty="0"/>
              <a:t>Quiz Questions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934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Advanced Permissions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945000" y="2207250"/>
            <a:ext cx="7765784" cy="1115690"/>
          </a:xfrm>
          <a:prstGeom prst="rect">
            <a:avLst/>
          </a:prstGeom>
        </p:spPr>
        <p:txBody>
          <a:bodyPr/>
          <a:lstStyle/>
          <a:p>
            <a:pPr marL="321469" lvl="1" indent="-257175">
              <a:buFont typeface="Arial" panose="020B0604020202020204" pitchFamily="34" charset="0"/>
              <a:buAutoNum type="arabicPeriod"/>
            </a:pPr>
            <a:r>
              <a:rPr lang="en-GB" altLang="en-US" dirty="0"/>
              <a:t>SUID</a:t>
            </a:r>
          </a:p>
          <a:p>
            <a:pPr marL="321469" lvl="1" indent="-257175">
              <a:buFont typeface="Arial" panose="020B0604020202020204" pitchFamily="34" charset="0"/>
              <a:buAutoNum type="arabicPeriod"/>
            </a:pPr>
            <a:r>
              <a:rPr lang="en-GB" altLang="en-US" dirty="0"/>
              <a:t>SIUD</a:t>
            </a:r>
          </a:p>
          <a:p>
            <a:pPr marL="321469" lvl="1" indent="-257175">
              <a:buFont typeface="Arial" panose="020B0604020202020204" pitchFamily="34" charset="0"/>
              <a:buAutoNum type="arabicPeriod"/>
            </a:pPr>
            <a:r>
              <a:rPr lang="en-GB" altLang="en-US" dirty="0"/>
              <a:t>GSID</a:t>
            </a:r>
          </a:p>
          <a:p>
            <a:pPr marL="321469" lvl="1" indent="-257175">
              <a:buFont typeface="Arial" panose="020B0604020202020204" pitchFamily="34" charset="0"/>
              <a:buAutoNum type="arabicPeriod"/>
            </a:pPr>
            <a:r>
              <a:rPr lang="en-GB" altLang="en-US" dirty="0"/>
              <a:t>Sticky Toffee Pudding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9000" y="1188000"/>
            <a:ext cx="8251784" cy="369332"/>
          </a:xfrm>
        </p:spPr>
        <p:txBody>
          <a:bodyPr/>
          <a:lstStyle/>
          <a:p>
            <a:r>
              <a:rPr lang="en-GB" altLang="en-US" dirty="0"/>
              <a:t>Which are advanced permission bits?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80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Advanced Permissions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945000" y="2207250"/>
            <a:ext cx="7765784" cy="1115690"/>
          </a:xfrm>
          <a:prstGeom prst="rect">
            <a:avLst/>
          </a:prstGeom>
        </p:spPr>
        <p:txBody>
          <a:bodyPr/>
          <a:lstStyle/>
          <a:p>
            <a:pPr marL="321469" lvl="1" indent="-257175">
              <a:buFont typeface="Arial" panose="020B0604020202020204" pitchFamily="34" charset="0"/>
              <a:buAutoNum type="arabicPeriod"/>
            </a:pPr>
            <a:r>
              <a:rPr lang="en-GB" altLang="en-US" b="1" dirty="0"/>
              <a:t>SUID</a:t>
            </a:r>
          </a:p>
          <a:p>
            <a:pPr marL="321469" lvl="1" indent="-257175">
              <a:buFont typeface="Arial" panose="020B0604020202020204" pitchFamily="34" charset="0"/>
              <a:buAutoNum type="arabicPeriod"/>
            </a:pPr>
            <a:r>
              <a:rPr lang="en-GB" altLang="en-US" dirty="0"/>
              <a:t>SIUD</a:t>
            </a:r>
          </a:p>
          <a:p>
            <a:pPr marL="321469" lvl="1" indent="-257175">
              <a:buFont typeface="Arial" panose="020B0604020202020204" pitchFamily="34" charset="0"/>
              <a:buAutoNum type="arabicPeriod"/>
            </a:pPr>
            <a:r>
              <a:rPr lang="en-GB" altLang="en-US" dirty="0"/>
              <a:t>GSID</a:t>
            </a:r>
          </a:p>
          <a:p>
            <a:pPr marL="321469" lvl="1" indent="-257175">
              <a:buFont typeface="Arial" panose="020B0604020202020204" pitchFamily="34" charset="0"/>
              <a:buAutoNum type="arabicPeriod"/>
            </a:pPr>
            <a:r>
              <a:rPr lang="en-GB" altLang="en-US" dirty="0"/>
              <a:t>Sticky Toffee Pudding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9000" y="1188000"/>
            <a:ext cx="8251784" cy="369332"/>
          </a:xfrm>
        </p:spPr>
        <p:txBody>
          <a:bodyPr/>
          <a:lstStyle/>
          <a:p>
            <a:r>
              <a:rPr lang="en-GB" altLang="en-US" dirty="0"/>
              <a:t>Which are advanced permission bits?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79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Advanced Permissions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945000" y="2207250"/>
            <a:ext cx="7765784" cy="1946687"/>
          </a:xfrm>
          <a:prstGeom prst="rect">
            <a:avLst/>
          </a:prstGeom>
        </p:spPr>
        <p:txBody>
          <a:bodyPr/>
          <a:lstStyle/>
          <a:p>
            <a:pPr marL="407194" lvl="1" indent="-342900">
              <a:buFont typeface="+mj-lt"/>
              <a:buAutoNum type="arabicPeriod"/>
            </a:pPr>
            <a:r>
              <a:rPr lang="en-GB" dirty="0"/>
              <a:t>Makes the process run with the user ID associated with the file rather than the ID of the user who has launched the executable.</a:t>
            </a:r>
            <a:endParaRPr lang="en-GB" altLang="en-US" dirty="0"/>
          </a:p>
          <a:p>
            <a:pPr marL="407194" lvl="1" indent="-342900">
              <a:buFont typeface="+mj-lt"/>
              <a:buAutoNum type="arabicPeriod"/>
            </a:pPr>
            <a:r>
              <a:rPr lang="en-GB" dirty="0"/>
              <a:t>It makes files/folders created within the folder acquire the group associated with the (parent) folder. Normally the group associated with a file is the primary group associated with the user creating the file. Also, any subdirectories created within it </a:t>
            </a:r>
            <a:r>
              <a:rPr lang="en-GB" i="1" dirty="0"/>
              <a:t>also</a:t>
            </a:r>
            <a:r>
              <a:rPr lang="en-GB" dirty="0"/>
              <a:t> have the SUID bit set.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dirty="0"/>
              <a:t>Setting the SUID  on a folder means that, in addition to having folder write permissions, a user must </a:t>
            </a:r>
            <a:r>
              <a:rPr lang="en-GB" i="1" dirty="0"/>
              <a:t>also own </a:t>
            </a:r>
            <a:r>
              <a:rPr lang="en-GB" dirty="0"/>
              <a:t>the file they wish to delete.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dirty="0"/>
              <a:t>The SUID has no effect on files.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9000" y="1188000"/>
            <a:ext cx="8251784" cy="369332"/>
          </a:xfrm>
        </p:spPr>
        <p:txBody>
          <a:bodyPr/>
          <a:lstStyle/>
          <a:p>
            <a:r>
              <a:rPr lang="en-GB" altLang="en-US" dirty="0"/>
              <a:t>Which correctly describes SUID?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273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Advanced Permissions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945000" y="2207250"/>
            <a:ext cx="7765784" cy="1946687"/>
          </a:xfrm>
          <a:prstGeom prst="rect">
            <a:avLst/>
          </a:prstGeom>
        </p:spPr>
        <p:txBody>
          <a:bodyPr/>
          <a:lstStyle/>
          <a:p>
            <a:pPr marL="407194" lvl="1" indent="-342900">
              <a:buFont typeface="+mj-lt"/>
              <a:buAutoNum type="arabicPeriod"/>
            </a:pPr>
            <a:r>
              <a:rPr lang="en-GB" b="1" dirty="0"/>
              <a:t>Makes the process run with the user ID associated with the file rather than the ID of the user who has launched the executable.</a:t>
            </a:r>
            <a:endParaRPr lang="en-GB" altLang="en-US" b="1" dirty="0"/>
          </a:p>
          <a:p>
            <a:pPr marL="407194" lvl="1" indent="-342900">
              <a:buFont typeface="+mj-lt"/>
              <a:buAutoNum type="arabicPeriod"/>
            </a:pPr>
            <a:r>
              <a:rPr lang="en-GB" dirty="0"/>
              <a:t>It makes files/folders created within the folder acquire the group associated with the (parent) folder. Normally the group associated with a file is the primary group associated with the user creating the file. Also, any subdirectories created within it </a:t>
            </a:r>
            <a:r>
              <a:rPr lang="en-GB" i="1" dirty="0"/>
              <a:t>also</a:t>
            </a:r>
            <a:r>
              <a:rPr lang="en-GB" dirty="0"/>
              <a:t> have the SUID bit set.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dirty="0"/>
              <a:t>Setting the SUID  on a folder means that, in addition to having folder write permissions, a user must </a:t>
            </a:r>
            <a:r>
              <a:rPr lang="en-GB" i="1" dirty="0"/>
              <a:t>also own </a:t>
            </a:r>
            <a:r>
              <a:rPr lang="en-GB" dirty="0"/>
              <a:t>the file they wish to delete.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dirty="0"/>
              <a:t>The SUID has no effect on files.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9000" y="1188000"/>
            <a:ext cx="8251784" cy="369332"/>
          </a:xfrm>
        </p:spPr>
        <p:txBody>
          <a:bodyPr/>
          <a:lstStyle/>
          <a:p>
            <a:r>
              <a:rPr lang="en-GB" altLang="en-US" dirty="0"/>
              <a:t>Which correctly describes SUID?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292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Advanced Permissions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945000" y="2207250"/>
            <a:ext cx="7765784" cy="2426305"/>
          </a:xfrm>
          <a:prstGeom prst="rect">
            <a:avLst/>
          </a:prstGeom>
        </p:spPr>
        <p:txBody>
          <a:bodyPr/>
          <a:lstStyle/>
          <a:p>
            <a:pPr marL="407194" lvl="1" indent="-342900">
              <a:buFont typeface="+mj-lt"/>
              <a:buAutoNum type="arabicPeriod"/>
            </a:pPr>
            <a:r>
              <a:rPr lang="en-GB" dirty="0"/>
              <a:t>Makes the process run with the user ID associated with the file rather than the ID of the user who has launched the executable.</a:t>
            </a:r>
            <a:endParaRPr lang="en-GB" altLang="en-US" dirty="0"/>
          </a:p>
          <a:p>
            <a:pPr marL="407194" lvl="1" indent="-342900">
              <a:buFont typeface="+mj-lt"/>
              <a:buAutoNum type="arabicPeriod"/>
            </a:pPr>
            <a:r>
              <a:rPr lang="en-GB" dirty="0"/>
              <a:t>Setting the SGID  on a folder means that, in addition to having folder write permissions, a user must </a:t>
            </a:r>
            <a:r>
              <a:rPr lang="en-GB" i="1" dirty="0"/>
              <a:t>also own </a:t>
            </a:r>
            <a:r>
              <a:rPr lang="en-GB" dirty="0"/>
              <a:t>the file they wish to delete.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dirty="0"/>
              <a:t>It makes files/folders created within the folder acquire the group associated with the (parent) folder. Normally the group associated with a file is the primary group associated with the user creating the file. Also, any subdirectories created within it </a:t>
            </a:r>
            <a:r>
              <a:rPr lang="en-GB" i="1" dirty="0"/>
              <a:t>also</a:t>
            </a:r>
            <a:r>
              <a:rPr lang="en-GB" dirty="0"/>
              <a:t> have the SGID bit set.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dirty="0"/>
              <a:t>The SGID has no effect on files.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dirty="0"/>
              <a:t>Makes the process run with the group ID associated with the file rather than the group ID of the user who has launched the executable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9000" y="1188000"/>
            <a:ext cx="8251784" cy="369332"/>
          </a:xfrm>
        </p:spPr>
        <p:txBody>
          <a:bodyPr/>
          <a:lstStyle/>
          <a:p>
            <a:r>
              <a:rPr lang="en-GB" altLang="en-US" dirty="0"/>
              <a:t>Which correctly describes SGID?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193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Advanced Permissions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945000" y="2207250"/>
            <a:ext cx="7765784" cy="2634054"/>
          </a:xfrm>
          <a:prstGeom prst="rect">
            <a:avLst/>
          </a:prstGeom>
        </p:spPr>
        <p:txBody>
          <a:bodyPr/>
          <a:lstStyle/>
          <a:p>
            <a:pPr marL="407194" lvl="1" indent="-342900">
              <a:buFont typeface="+mj-lt"/>
              <a:buAutoNum type="arabicPeriod"/>
            </a:pPr>
            <a:r>
              <a:rPr lang="en-GB" dirty="0"/>
              <a:t>Makes the process run with the user ID associated with the file rather than the ID of the user who has launched the executable.</a:t>
            </a:r>
            <a:endParaRPr lang="en-GB" altLang="en-US" dirty="0"/>
          </a:p>
          <a:p>
            <a:pPr marL="407194" lvl="1" indent="-342900">
              <a:buFont typeface="+mj-lt"/>
              <a:buAutoNum type="arabicPeriod"/>
            </a:pPr>
            <a:r>
              <a:rPr lang="en-GB" dirty="0"/>
              <a:t>Setting the SGID  on a folder means that, in addition to having folder write permissions, a user must </a:t>
            </a:r>
            <a:r>
              <a:rPr lang="en-GB" i="1" dirty="0"/>
              <a:t>also own </a:t>
            </a:r>
            <a:r>
              <a:rPr lang="en-GB" dirty="0"/>
              <a:t>the file they wish to delete.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b="1" dirty="0"/>
              <a:t>It makes files/folders created within the folder acquire the group associated with the (parent) folder. Normally the group associated with a file is the primary group associated with the user creating the file. Also, any subdirectories created within it </a:t>
            </a:r>
            <a:r>
              <a:rPr lang="en-GB" b="1" i="1" dirty="0"/>
              <a:t>also</a:t>
            </a:r>
            <a:r>
              <a:rPr lang="en-GB" b="1" dirty="0"/>
              <a:t> have the SGID bit set.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dirty="0"/>
              <a:t>The SGID has no effect on files.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b="1" dirty="0"/>
              <a:t>Makes the process run with the group ID associated with the file rather than the group ID of the user who has launched the executable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9000" y="1188000"/>
            <a:ext cx="8251784" cy="369332"/>
          </a:xfrm>
        </p:spPr>
        <p:txBody>
          <a:bodyPr/>
          <a:lstStyle/>
          <a:p>
            <a:r>
              <a:rPr lang="en-GB" altLang="en-US" dirty="0"/>
              <a:t>Which correctly describes SGID?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373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Advanced Permissions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945000" y="2207250"/>
            <a:ext cx="7765784" cy="1115690"/>
          </a:xfrm>
          <a:prstGeom prst="rect">
            <a:avLst/>
          </a:prstGeom>
        </p:spPr>
        <p:txBody>
          <a:bodyPr/>
          <a:lstStyle/>
          <a:p>
            <a:pPr marL="407194" lvl="1" indent="-342900">
              <a:buFont typeface="+mj-lt"/>
              <a:buAutoNum type="arabicPeriod"/>
            </a:pPr>
            <a:r>
              <a:rPr lang="en-GB" altLang="en-US" dirty="0" err="1"/>
              <a:t>chmod</a:t>
            </a:r>
            <a:r>
              <a:rPr lang="en-GB" altLang="en-US" dirty="0"/>
              <a:t> 4755 dir1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altLang="en-US" dirty="0" err="1"/>
              <a:t>chmod</a:t>
            </a:r>
            <a:r>
              <a:rPr lang="en-GB" altLang="en-US" dirty="0"/>
              <a:t> 2755 dir1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altLang="en-US" dirty="0" err="1"/>
              <a:t>chmod</a:t>
            </a:r>
            <a:r>
              <a:rPr lang="en-GB" altLang="en-US" dirty="0"/>
              <a:t> 1755 dir1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altLang="en-US" dirty="0" err="1"/>
              <a:t>chmod</a:t>
            </a:r>
            <a:r>
              <a:rPr lang="en-GB" altLang="en-US" dirty="0"/>
              <a:t> 6755 dir1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9000" y="1188000"/>
            <a:ext cx="8251784" cy="369332"/>
          </a:xfrm>
        </p:spPr>
        <p:txBody>
          <a:bodyPr/>
          <a:lstStyle/>
          <a:p>
            <a:r>
              <a:rPr lang="en-GB" altLang="en-US" dirty="0"/>
              <a:t>Which sets the sticky bit?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76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Advanced Permissions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945000" y="2207250"/>
            <a:ext cx="7765784" cy="1115690"/>
          </a:xfrm>
          <a:prstGeom prst="rect">
            <a:avLst/>
          </a:prstGeom>
        </p:spPr>
        <p:txBody>
          <a:bodyPr/>
          <a:lstStyle/>
          <a:p>
            <a:pPr marL="407194" lvl="1" indent="-342900">
              <a:buFont typeface="+mj-lt"/>
              <a:buAutoNum type="arabicPeriod"/>
            </a:pPr>
            <a:r>
              <a:rPr lang="en-GB" altLang="en-US" dirty="0" err="1"/>
              <a:t>chmod</a:t>
            </a:r>
            <a:r>
              <a:rPr lang="en-GB" altLang="en-US" dirty="0"/>
              <a:t> 4755 dir1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altLang="en-US" dirty="0" err="1"/>
              <a:t>chmod</a:t>
            </a:r>
            <a:r>
              <a:rPr lang="en-GB" altLang="en-US" dirty="0"/>
              <a:t> 2755 dir1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altLang="en-US" b="1" dirty="0" err="1"/>
              <a:t>chmod</a:t>
            </a:r>
            <a:r>
              <a:rPr lang="en-GB" altLang="en-US" b="1" dirty="0"/>
              <a:t> 1755 dir1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altLang="en-US" dirty="0" err="1"/>
              <a:t>chmod</a:t>
            </a:r>
            <a:r>
              <a:rPr lang="en-GB" altLang="en-US" dirty="0"/>
              <a:t> 6755 dir1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9000" y="1188000"/>
            <a:ext cx="8251784" cy="369332"/>
          </a:xfrm>
        </p:spPr>
        <p:txBody>
          <a:bodyPr/>
          <a:lstStyle/>
          <a:p>
            <a:r>
              <a:rPr lang="en-GB" altLang="en-US" dirty="0"/>
              <a:t>Which sets the sticky bit?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436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Advanced Permissions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945000" y="2207250"/>
            <a:ext cx="7765784" cy="1115690"/>
          </a:xfrm>
          <a:prstGeom prst="rect">
            <a:avLst/>
          </a:prstGeom>
        </p:spPr>
        <p:txBody>
          <a:bodyPr/>
          <a:lstStyle/>
          <a:p>
            <a:pPr marL="407194" lvl="1" indent="-342900">
              <a:buFont typeface="+mj-lt"/>
              <a:buAutoNum type="arabicPeriod"/>
            </a:pPr>
            <a:r>
              <a:rPr lang="en-GB" altLang="en-US" dirty="0" err="1"/>
              <a:t>chmod</a:t>
            </a:r>
            <a:r>
              <a:rPr lang="en-GB" altLang="en-US" dirty="0"/>
              <a:t> 4755 dir1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altLang="en-US" dirty="0" err="1"/>
              <a:t>chmod</a:t>
            </a:r>
            <a:r>
              <a:rPr lang="en-GB" altLang="en-US" dirty="0"/>
              <a:t> 2755 dir1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altLang="en-US" dirty="0" err="1"/>
              <a:t>chmod</a:t>
            </a:r>
            <a:r>
              <a:rPr lang="en-GB" altLang="en-US" dirty="0"/>
              <a:t> 1755 dir1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altLang="en-US" dirty="0" err="1"/>
              <a:t>chmod</a:t>
            </a:r>
            <a:r>
              <a:rPr lang="en-GB" altLang="en-US" dirty="0"/>
              <a:t> 6755 dir1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9000" y="1188000"/>
            <a:ext cx="8251784" cy="369332"/>
          </a:xfrm>
        </p:spPr>
        <p:txBody>
          <a:bodyPr/>
          <a:lstStyle/>
          <a:p>
            <a:r>
              <a:rPr lang="en-GB" altLang="en-US" dirty="0"/>
              <a:t>Which sets the SUID?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951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401933" y="2102125"/>
            <a:ext cx="7908671" cy="3612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Permissions Recap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D20CE3-6F12-4003-BE82-55B057DC4C1F}"/>
              </a:ext>
            </a:extLst>
          </p:cNvPr>
          <p:cNvSpPr/>
          <p:nvPr/>
        </p:nvSpPr>
        <p:spPr>
          <a:xfrm>
            <a:off x="401933" y="2684662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 Advanced Permissions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9AC3B8-EB5E-447F-90CF-20FFFF782C27}"/>
              </a:ext>
            </a:extLst>
          </p:cNvPr>
          <p:cNvSpPr/>
          <p:nvPr/>
        </p:nvSpPr>
        <p:spPr>
          <a:xfrm>
            <a:off x="401933" y="3267199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SUID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69396E-6E20-4820-9180-492590B8F1AD}"/>
              </a:ext>
            </a:extLst>
          </p:cNvPr>
          <p:cNvSpPr/>
          <p:nvPr/>
        </p:nvSpPr>
        <p:spPr>
          <a:xfrm>
            <a:off x="401933" y="3849736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SGID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F3B6E5-87A3-43BE-B1B1-A744EAAAC248}"/>
              </a:ext>
            </a:extLst>
          </p:cNvPr>
          <p:cNvSpPr/>
          <p:nvPr/>
        </p:nvSpPr>
        <p:spPr>
          <a:xfrm>
            <a:off x="401933" y="4432273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The Sticky Bit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F68FE-53C3-4A3D-91E2-F121E2FD4DF8}"/>
              </a:ext>
            </a:extLst>
          </p:cNvPr>
          <p:cNvSpPr/>
          <p:nvPr/>
        </p:nvSpPr>
        <p:spPr>
          <a:xfrm>
            <a:off x="401933" y="5597348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Quiz Questions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17CEAB-BCF6-4CCC-87D1-AADA3778D370}"/>
              </a:ext>
            </a:extLst>
          </p:cNvPr>
          <p:cNvSpPr/>
          <p:nvPr/>
        </p:nvSpPr>
        <p:spPr>
          <a:xfrm>
            <a:off x="401933" y="5014810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Setting Advanced Permissions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B54EB50-0B74-476E-BCDE-5EC69898C756}"/>
              </a:ext>
            </a:extLst>
          </p:cNvPr>
          <p:cNvSpPr txBox="1">
            <a:spLocks/>
          </p:cNvSpPr>
          <p:nvPr/>
        </p:nvSpPr>
        <p:spPr>
          <a:xfrm>
            <a:off x="154200" y="773405"/>
            <a:ext cx="8271841" cy="438582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defTabSz="685800" fontAlgn="auto">
              <a:spcAft>
                <a:spcPts val="0"/>
              </a:spcAft>
            </a:pPr>
            <a:r>
              <a:rPr lang="en-SG" sz="2400" dirty="0">
                <a:solidFill>
                  <a:srgbClr val="000000"/>
                </a:solidFill>
              </a:rPr>
              <a:t>Module 2 – Advanced permissions</a:t>
            </a:r>
            <a:endParaRPr lang="en-GB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14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Advanced Permissions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945000" y="2207250"/>
            <a:ext cx="7765784" cy="1115690"/>
          </a:xfrm>
          <a:prstGeom prst="rect">
            <a:avLst/>
          </a:prstGeom>
        </p:spPr>
        <p:txBody>
          <a:bodyPr/>
          <a:lstStyle/>
          <a:p>
            <a:pPr marL="407194" lvl="1" indent="-342900">
              <a:buFont typeface="+mj-lt"/>
              <a:buAutoNum type="arabicPeriod"/>
            </a:pPr>
            <a:r>
              <a:rPr lang="en-GB" altLang="en-US" b="1" dirty="0" err="1"/>
              <a:t>chmod</a:t>
            </a:r>
            <a:r>
              <a:rPr lang="en-GB" altLang="en-US" b="1" dirty="0"/>
              <a:t> 4755 dir1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altLang="en-US" dirty="0" err="1"/>
              <a:t>chmod</a:t>
            </a:r>
            <a:r>
              <a:rPr lang="en-GB" altLang="en-US" dirty="0"/>
              <a:t> 2755 dir1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altLang="en-US" dirty="0" err="1"/>
              <a:t>chmod</a:t>
            </a:r>
            <a:r>
              <a:rPr lang="en-GB" altLang="en-US" dirty="0"/>
              <a:t> 1755 dir1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altLang="en-US" b="1" dirty="0" err="1"/>
              <a:t>chmod</a:t>
            </a:r>
            <a:r>
              <a:rPr lang="en-GB" altLang="en-US" b="1" dirty="0"/>
              <a:t> 6755 dir1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9000" y="1188000"/>
            <a:ext cx="8251784" cy="369332"/>
          </a:xfrm>
        </p:spPr>
        <p:txBody>
          <a:bodyPr/>
          <a:lstStyle/>
          <a:p>
            <a:r>
              <a:rPr lang="en-GB" altLang="en-US" dirty="0"/>
              <a:t>Which sets the SUID?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593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Advanced Permissions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945000" y="2207250"/>
            <a:ext cx="7765784" cy="1115690"/>
          </a:xfrm>
          <a:prstGeom prst="rect">
            <a:avLst/>
          </a:prstGeom>
        </p:spPr>
        <p:txBody>
          <a:bodyPr/>
          <a:lstStyle/>
          <a:p>
            <a:pPr marL="407194" lvl="1" indent="-342900">
              <a:buFont typeface="+mj-lt"/>
              <a:buAutoNum type="arabicPeriod"/>
            </a:pPr>
            <a:r>
              <a:rPr lang="en-GB" altLang="en-US" dirty="0" err="1"/>
              <a:t>chmod</a:t>
            </a:r>
            <a:r>
              <a:rPr lang="en-GB" altLang="en-US" dirty="0"/>
              <a:t> 4755 dir1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altLang="en-US" dirty="0" err="1"/>
              <a:t>chmod</a:t>
            </a:r>
            <a:r>
              <a:rPr lang="en-GB" altLang="en-US" dirty="0"/>
              <a:t> 2755 dir1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altLang="en-US" dirty="0" err="1"/>
              <a:t>chmod</a:t>
            </a:r>
            <a:r>
              <a:rPr lang="en-GB" altLang="en-US" dirty="0"/>
              <a:t> 1755 dir1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altLang="en-US" dirty="0" err="1"/>
              <a:t>chmod</a:t>
            </a:r>
            <a:r>
              <a:rPr lang="en-GB" altLang="en-US" dirty="0"/>
              <a:t> 6755 dir1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9000" y="1188000"/>
            <a:ext cx="8251784" cy="369332"/>
          </a:xfrm>
        </p:spPr>
        <p:txBody>
          <a:bodyPr/>
          <a:lstStyle/>
          <a:p>
            <a:r>
              <a:rPr lang="en-GB" altLang="en-US" dirty="0"/>
              <a:t>Which sets the SGID?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652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Advanced Permissions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945000" y="2207250"/>
            <a:ext cx="7765784" cy="1115690"/>
          </a:xfrm>
          <a:prstGeom prst="rect">
            <a:avLst/>
          </a:prstGeom>
        </p:spPr>
        <p:txBody>
          <a:bodyPr/>
          <a:lstStyle/>
          <a:p>
            <a:pPr marL="407194" lvl="1" indent="-342900">
              <a:buFont typeface="+mj-lt"/>
              <a:buAutoNum type="arabicPeriod"/>
            </a:pPr>
            <a:r>
              <a:rPr lang="en-GB" altLang="en-US" dirty="0" err="1"/>
              <a:t>chmod</a:t>
            </a:r>
            <a:r>
              <a:rPr lang="en-GB" altLang="en-US" dirty="0"/>
              <a:t> 4755 dir1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altLang="en-US" b="1" dirty="0" err="1"/>
              <a:t>chmod</a:t>
            </a:r>
            <a:r>
              <a:rPr lang="en-GB" altLang="en-US" b="1" dirty="0"/>
              <a:t> 2755 dir1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altLang="en-US" dirty="0" err="1"/>
              <a:t>chmod</a:t>
            </a:r>
            <a:r>
              <a:rPr lang="en-GB" altLang="en-US" dirty="0"/>
              <a:t> 1755 dir1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altLang="en-US" b="1" dirty="0" err="1"/>
              <a:t>chmod</a:t>
            </a:r>
            <a:r>
              <a:rPr lang="en-GB" altLang="en-US" b="1" dirty="0"/>
              <a:t> 6755 dir1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9000" y="1188000"/>
            <a:ext cx="8251784" cy="369332"/>
          </a:xfrm>
        </p:spPr>
        <p:txBody>
          <a:bodyPr/>
          <a:lstStyle/>
          <a:p>
            <a:r>
              <a:rPr lang="en-GB" altLang="en-US" dirty="0"/>
              <a:t>Which sets the SGID?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dirty="0"/>
              <a:t>Permissions Recap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610176" y="1662754"/>
            <a:ext cx="7765784" cy="1323439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•"/>
            </a:pPr>
            <a:r>
              <a:rPr lang="en-GB" altLang="en-US" dirty="0">
                <a:ea typeface="MS PGothic"/>
              </a:rPr>
              <a:t>Basic permissions cover Read, Write and Execute permissions for User(owner), Group and Other</a:t>
            </a:r>
          </a:p>
          <a:p>
            <a:pPr>
              <a:buFontTx/>
              <a:buChar char="•"/>
            </a:pPr>
            <a:r>
              <a:rPr lang="en-GB" altLang="en-US" dirty="0">
                <a:ea typeface="MS PGothic"/>
              </a:rPr>
              <a:t>Nine permission bits are needed.</a:t>
            </a:r>
          </a:p>
          <a:p>
            <a:pPr>
              <a:buFontTx/>
              <a:buChar char="•"/>
            </a:pPr>
            <a:r>
              <a:rPr lang="en-GB" altLang="en-US" dirty="0">
                <a:ea typeface="MS PGothic"/>
              </a:rPr>
              <a:t>Permission bits sometimes act differently on directories than the way they do with files.:</a:t>
            </a:r>
          </a:p>
          <a:p>
            <a:pPr marL="685800" lvl="2" indent="-278606">
              <a:buFont typeface="Arial" panose="020B0604020202020204" pitchFamily="34" charset="0"/>
              <a:buChar char="•"/>
            </a:pPr>
            <a:r>
              <a:rPr lang="en-GB" altLang="en-US" dirty="0">
                <a:ea typeface="MS PGothic"/>
              </a:rPr>
              <a:t>The execute permission bit on a directory allows a user to ‘cd’ to the directory or ‘pass through’ the directory when it is part of a longer pathname.</a:t>
            </a:r>
            <a:endParaRPr lang="en-GB" alt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2276325" y="3715421"/>
            <a:ext cx="3629705" cy="2477200"/>
            <a:chOff x="2013858" y="4062554"/>
            <a:chExt cx="3629705" cy="2477200"/>
          </a:xfrm>
        </p:grpSpPr>
        <p:sp>
          <p:nvSpPr>
            <p:cNvPr id="13" name="TextBox 12"/>
            <p:cNvSpPr txBox="1"/>
            <p:nvPr/>
          </p:nvSpPr>
          <p:spPr>
            <a:xfrm>
              <a:off x="2013858" y="4603015"/>
              <a:ext cx="1333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user/owner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97768" y="5277274"/>
              <a:ext cx="7657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group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15856" y="5984447"/>
              <a:ext cx="729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other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3244619" y="4485574"/>
              <a:ext cx="2147718" cy="2054180"/>
              <a:chOff x="3196174" y="4121239"/>
              <a:chExt cx="2063180" cy="2054180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3196174" y="4794831"/>
                <a:ext cx="2063180" cy="523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 flipV="1">
                <a:off x="4576306" y="4121239"/>
                <a:ext cx="1" cy="205203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3211132" y="5488307"/>
                <a:ext cx="2048222" cy="485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3882985" y="4123384"/>
                <a:ext cx="1" cy="205203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3244619" y="4065281"/>
              <a:ext cx="634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read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59572" y="4065281"/>
              <a:ext cx="700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write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91277" y="4062554"/>
              <a:ext cx="95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execute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 flipH="1">
              <a:off x="3295709" y="4603015"/>
              <a:ext cx="554761" cy="38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400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 flipH="1">
              <a:off x="3295709" y="5298134"/>
              <a:ext cx="633088" cy="38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040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 flipH="1">
              <a:off x="3325460" y="5963414"/>
              <a:ext cx="604305" cy="38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004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 flipH="1">
              <a:off x="3988196" y="4603015"/>
              <a:ext cx="554761" cy="38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200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 flipH="1">
              <a:off x="3988196" y="5298134"/>
              <a:ext cx="554761" cy="38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020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 flipH="1">
              <a:off x="4048882" y="5963414"/>
              <a:ext cx="554761" cy="38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002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flipH="1">
              <a:off x="4645743" y="4603014"/>
              <a:ext cx="554761" cy="38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100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 flipH="1">
              <a:off x="4645743" y="5298133"/>
              <a:ext cx="554761" cy="38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010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 flipH="1">
              <a:off x="4658955" y="5963414"/>
              <a:ext cx="55476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001</a:t>
              </a:r>
            </a:p>
          </p:txBody>
        </p: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3F5E1C-C00B-4A2D-B0E7-F4E005A67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Read Write and Execute.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97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401933" y="2102125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Permissions Recap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D20CE3-6F12-4003-BE82-55B057DC4C1F}"/>
              </a:ext>
            </a:extLst>
          </p:cNvPr>
          <p:cNvSpPr/>
          <p:nvPr/>
        </p:nvSpPr>
        <p:spPr>
          <a:xfrm>
            <a:off x="401933" y="2684662"/>
            <a:ext cx="7908671" cy="3612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 Advanced Permissions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9AC3B8-EB5E-447F-90CF-20FFFF782C27}"/>
              </a:ext>
            </a:extLst>
          </p:cNvPr>
          <p:cNvSpPr/>
          <p:nvPr/>
        </p:nvSpPr>
        <p:spPr>
          <a:xfrm>
            <a:off x="401933" y="3267199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SUID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69396E-6E20-4820-9180-492590B8F1AD}"/>
              </a:ext>
            </a:extLst>
          </p:cNvPr>
          <p:cNvSpPr/>
          <p:nvPr/>
        </p:nvSpPr>
        <p:spPr>
          <a:xfrm>
            <a:off x="401933" y="3849736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SGID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F3B6E5-87A3-43BE-B1B1-A744EAAAC248}"/>
              </a:ext>
            </a:extLst>
          </p:cNvPr>
          <p:cNvSpPr/>
          <p:nvPr/>
        </p:nvSpPr>
        <p:spPr>
          <a:xfrm>
            <a:off x="401933" y="4432273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The Sticky Bit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F68FE-53C3-4A3D-91E2-F121E2FD4DF8}"/>
              </a:ext>
            </a:extLst>
          </p:cNvPr>
          <p:cNvSpPr/>
          <p:nvPr/>
        </p:nvSpPr>
        <p:spPr>
          <a:xfrm>
            <a:off x="401933" y="5597348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Quiz Questions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17CEAB-BCF6-4CCC-87D1-AADA3778D370}"/>
              </a:ext>
            </a:extLst>
          </p:cNvPr>
          <p:cNvSpPr/>
          <p:nvPr/>
        </p:nvSpPr>
        <p:spPr>
          <a:xfrm>
            <a:off x="401933" y="5014810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Setting Advanced Permissions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B54EB50-0B74-476E-BCDE-5EC69898C756}"/>
              </a:ext>
            </a:extLst>
          </p:cNvPr>
          <p:cNvSpPr txBox="1">
            <a:spLocks/>
          </p:cNvSpPr>
          <p:nvPr/>
        </p:nvSpPr>
        <p:spPr>
          <a:xfrm>
            <a:off x="154200" y="773405"/>
            <a:ext cx="8271841" cy="438582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defTabSz="685800" fontAlgn="auto">
              <a:spcAft>
                <a:spcPts val="0"/>
              </a:spcAft>
            </a:pPr>
            <a:r>
              <a:rPr lang="en-SG" sz="2400" dirty="0">
                <a:solidFill>
                  <a:srgbClr val="000000"/>
                </a:solidFill>
              </a:rPr>
              <a:t>Module 2 – Advanced permissions</a:t>
            </a:r>
            <a:endParaRPr lang="en-GB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59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Advanced Permissions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459000" y="2276918"/>
            <a:ext cx="7765784" cy="571951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lang="en-GB" altLang="en-US" dirty="0">
                <a:ea typeface="MS PGothic"/>
              </a:rPr>
              <a:t>There are three additional or ‘advanced’ permission bits</a:t>
            </a:r>
            <a:endParaRPr lang="en-GB" dirty="0"/>
          </a:p>
          <a:p>
            <a:pPr>
              <a:spcBef>
                <a:spcPct val="0"/>
              </a:spcBef>
            </a:pPr>
            <a:endParaRPr lang="en-GB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altLang="en-US" dirty="0"/>
              <a:t>SUID, SGID, Sticky Bit.</a:t>
            </a: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2466408" y="2959893"/>
            <a:ext cx="3428910" cy="369332"/>
            <a:chOff x="459000" y="2959893"/>
            <a:chExt cx="3428910" cy="369332"/>
          </a:xfrm>
        </p:grpSpPr>
        <p:sp>
          <p:nvSpPr>
            <p:cNvPr id="3" name="TextBox 2"/>
            <p:cNvSpPr txBox="1"/>
            <p:nvPr/>
          </p:nvSpPr>
          <p:spPr>
            <a:xfrm flipH="1">
              <a:off x="459000" y="2959893"/>
              <a:ext cx="76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Read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59781" y="2959893"/>
              <a:ext cx="1828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set user ID / SUID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142997" y="3144559"/>
              <a:ext cx="6953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66408" y="3540919"/>
            <a:ext cx="3571064" cy="369332"/>
            <a:chOff x="511384" y="3540919"/>
            <a:chExt cx="3571064" cy="369332"/>
          </a:xfrm>
        </p:grpSpPr>
        <p:sp>
          <p:nvSpPr>
            <p:cNvPr id="9" name="TextBox 8"/>
            <p:cNvSpPr txBox="1"/>
            <p:nvPr/>
          </p:nvSpPr>
          <p:spPr>
            <a:xfrm flipH="1">
              <a:off x="511384" y="3540919"/>
              <a:ext cx="835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Write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12165" y="3540919"/>
              <a:ext cx="1970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set group ID / SGID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258942" y="3732728"/>
              <a:ext cx="6953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438920" y="4136231"/>
            <a:ext cx="2940742" cy="369332"/>
            <a:chOff x="543820" y="4250540"/>
            <a:chExt cx="2690707" cy="387781"/>
          </a:xfrm>
        </p:grpSpPr>
        <p:sp>
          <p:nvSpPr>
            <p:cNvPr id="12" name="TextBox 11"/>
            <p:cNvSpPr txBox="1"/>
            <p:nvPr/>
          </p:nvSpPr>
          <p:spPr>
            <a:xfrm flipH="1">
              <a:off x="543820" y="4250540"/>
              <a:ext cx="901018" cy="387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Execute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00270" y="4250540"/>
              <a:ext cx="1034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Sticky Bit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364456" y="4435206"/>
              <a:ext cx="6953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624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401933" y="2102125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Permissions Recap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D20CE3-6F12-4003-BE82-55B057DC4C1F}"/>
              </a:ext>
            </a:extLst>
          </p:cNvPr>
          <p:cNvSpPr/>
          <p:nvPr/>
        </p:nvSpPr>
        <p:spPr>
          <a:xfrm>
            <a:off x="401933" y="2684662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 Advanced Permissions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9AC3B8-EB5E-447F-90CF-20FFFF782C27}"/>
              </a:ext>
            </a:extLst>
          </p:cNvPr>
          <p:cNvSpPr/>
          <p:nvPr/>
        </p:nvSpPr>
        <p:spPr>
          <a:xfrm>
            <a:off x="401933" y="3267199"/>
            <a:ext cx="7908671" cy="3612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SUID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69396E-6E20-4820-9180-492590B8F1AD}"/>
              </a:ext>
            </a:extLst>
          </p:cNvPr>
          <p:cNvSpPr/>
          <p:nvPr/>
        </p:nvSpPr>
        <p:spPr>
          <a:xfrm>
            <a:off x="401933" y="3849736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SGID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F3B6E5-87A3-43BE-B1B1-A744EAAAC248}"/>
              </a:ext>
            </a:extLst>
          </p:cNvPr>
          <p:cNvSpPr/>
          <p:nvPr/>
        </p:nvSpPr>
        <p:spPr>
          <a:xfrm>
            <a:off x="401933" y="4432273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The Sticky Bit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F68FE-53C3-4A3D-91E2-F121E2FD4DF8}"/>
              </a:ext>
            </a:extLst>
          </p:cNvPr>
          <p:cNvSpPr/>
          <p:nvPr/>
        </p:nvSpPr>
        <p:spPr>
          <a:xfrm>
            <a:off x="401933" y="5597348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Quiz Questions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17CEAB-BCF6-4CCC-87D1-AADA3778D370}"/>
              </a:ext>
            </a:extLst>
          </p:cNvPr>
          <p:cNvSpPr/>
          <p:nvPr/>
        </p:nvSpPr>
        <p:spPr>
          <a:xfrm>
            <a:off x="401933" y="5014810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Setting Advanced Permissions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B54EB50-0B74-476E-BCDE-5EC69898C756}"/>
              </a:ext>
            </a:extLst>
          </p:cNvPr>
          <p:cNvSpPr txBox="1">
            <a:spLocks/>
          </p:cNvSpPr>
          <p:nvPr/>
        </p:nvSpPr>
        <p:spPr>
          <a:xfrm>
            <a:off x="154200" y="773405"/>
            <a:ext cx="8271841" cy="438582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defTabSz="685800" fontAlgn="auto">
              <a:spcAft>
                <a:spcPts val="0"/>
              </a:spcAft>
            </a:pPr>
            <a:r>
              <a:rPr lang="en-SG" sz="2400" dirty="0">
                <a:solidFill>
                  <a:srgbClr val="000000"/>
                </a:solidFill>
              </a:rPr>
              <a:t>Module 2 – Advanced permissions</a:t>
            </a:r>
            <a:endParaRPr lang="en-GB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56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dirty="0"/>
              <a:t>set user ID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50042" y="3244334"/>
            <a:ext cx="985625" cy="369332"/>
          </a:xfrm>
        </p:spPr>
        <p:txBody>
          <a:bodyPr/>
          <a:lstStyle/>
          <a:p>
            <a:r>
              <a:rPr lang="en-GB" altLang="en-US" dirty="0"/>
              <a:t>SUID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3077873" y="1839292"/>
            <a:ext cx="154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Executable file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30994" y="1839292"/>
            <a:ext cx="77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Folder</a:t>
            </a:r>
          </a:p>
        </p:txBody>
      </p:sp>
      <p:sp>
        <p:nvSpPr>
          <p:cNvPr id="39" name="TextBox 38"/>
          <p:cNvSpPr txBox="1"/>
          <p:nvPr/>
        </p:nvSpPr>
        <p:spPr>
          <a:xfrm flipH="1">
            <a:off x="5446917" y="2782819"/>
            <a:ext cx="255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 has no effect.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2617003" y="2782819"/>
            <a:ext cx="25560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Makes the process run with the user ID associated with the </a:t>
            </a:r>
            <a:r>
              <a:rPr lang="en-GB" b="1" dirty="0"/>
              <a:t>file</a:t>
            </a:r>
            <a:r>
              <a:rPr lang="en-GB" dirty="0"/>
              <a:t> rather than the ID of the user who has launched the executable.</a:t>
            </a:r>
          </a:p>
        </p:txBody>
      </p:sp>
    </p:spTree>
    <p:extLst>
      <p:ext uri="{BB962C8B-B14F-4D97-AF65-F5344CB8AC3E}">
        <p14:creationId xmlns:p14="http://schemas.microsoft.com/office/powerpoint/2010/main" val="152663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401933" y="2102125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Permissions Recap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D20CE3-6F12-4003-BE82-55B057DC4C1F}"/>
              </a:ext>
            </a:extLst>
          </p:cNvPr>
          <p:cNvSpPr/>
          <p:nvPr/>
        </p:nvSpPr>
        <p:spPr>
          <a:xfrm>
            <a:off x="401933" y="2684662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 Advanced Permissions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9AC3B8-EB5E-447F-90CF-20FFFF782C27}"/>
              </a:ext>
            </a:extLst>
          </p:cNvPr>
          <p:cNvSpPr/>
          <p:nvPr/>
        </p:nvSpPr>
        <p:spPr>
          <a:xfrm>
            <a:off x="401933" y="3267199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SUID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69396E-6E20-4820-9180-492590B8F1AD}"/>
              </a:ext>
            </a:extLst>
          </p:cNvPr>
          <p:cNvSpPr/>
          <p:nvPr/>
        </p:nvSpPr>
        <p:spPr>
          <a:xfrm>
            <a:off x="401933" y="3849736"/>
            <a:ext cx="7908671" cy="3612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SGID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F3B6E5-87A3-43BE-B1B1-A744EAAAC248}"/>
              </a:ext>
            </a:extLst>
          </p:cNvPr>
          <p:cNvSpPr/>
          <p:nvPr/>
        </p:nvSpPr>
        <p:spPr>
          <a:xfrm>
            <a:off x="401933" y="4432273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The Sticky Bit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F68FE-53C3-4A3D-91E2-F121E2FD4DF8}"/>
              </a:ext>
            </a:extLst>
          </p:cNvPr>
          <p:cNvSpPr/>
          <p:nvPr/>
        </p:nvSpPr>
        <p:spPr>
          <a:xfrm>
            <a:off x="401933" y="5597348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Quiz Questions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17CEAB-BCF6-4CCC-87D1-AADA3778D370}"/>
              </a:ext>
            </a:extLst>
          </p:cNvPr>
          <p:cNvSpPr/>
          <p:nvPr/>
        </p:nvSpPr>
        <p:spPr>
          <a:xfrm>
            <a:off x="401933" y="5014810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Setting Advanced Permissions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B54EB50-0B74-476E-BCDE-5EC69898C756}"/>
              </a:ext>
            </a:extLst>
          </p:cNvPr>
          <p:cNvSpPr txBox="1">
            <a:spLocks/>
          </p:cNvSpPr>
          <p:nvPr/>
        </p:nvSpPr>
        <p:spPr>
          <a:xfrm>
            <a:off x="154200" y="773405"/>
            <a:ext cx="8271841" cy="438582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defTabSz="685800" fontAlgn="auto">
              <a:spcAft>
                <a:spcPts val="0"/>
              </a:spcAft>
            </a:pPr>
            <a:r>
              <a:rPr lang="en-SG" sz="2400" dirty="0">
                <a:solidFill>
                  <a:srgbClr val="000000"/>
                </a:solidFill>
              </a:rPr>
              <a:t>Module 2 – Advanced permissions</a:t>
            </a:r>
            <a:endParaRPr lang="en-GB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DM PowerPoint Theme Template 3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1_FDM PowerPoint Theme Template 3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9B6A036FE31B43892F91349A9A36DC" ma:contentTypeVersion="15" ma:contentTypeDescription="Create a new document." ma:contentTypeScope="" ma:versionID="20a4733b70819c680787d806daa6268c">
  <xsd:schema xmlns:xsd="http://www.w3.org/2001/XMLSchema" xmlns:xs="http://www.w3.org/2001/XMLSchema" xmlns:p="http://schemas.microsoft.com/office/2006/metadata/properties" xmlns:ns1="http://schemas.microsoft.com/sharepoint/v3" xmlns:ns3="40981928-1e7c-45c6-8e01-05a84ea1b92d" xmlns:ns4="70785a80-9982-4c07-9455-42738fcb2b59" targetNamespace="http://schemas.microsoft.com/office/2006/metadata/properties" ma:root="true" ma:fieldsID="9421a42d7a6f0eef440dd7da57cc213f" ns1:_="" ns3:_="" ns4:_="">
    <xsd:import namespace="http://schemas.microsoft.com/sharepoint/v3"/>
    <xsd:import namespace="40981928-1e7c-45c6-8e01-05a84ea1b92d"/>
    <xsd:import namespace="70785a80-9982-4c07-9455-42738fcb2b5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981928-1e7c-45c6-8e01-05a84ea1b9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785a80-9982-4c07-9455-42738fcb2b5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AFF737A-D072-40C7-B14E-192742A36E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0981928-1e7c-45c6-8e01-05a84ea1b92d"/>
    <ds:schemaRef ds:uri="70785a80-9982-4c07-9455-42738fcb2b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0AC90E-4271-4D13-AA59-781D6CE7F7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321A58-A430-4F6D-A8D5-73516C7FF77D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942FE2AF-FB51-4C4A-8AF3-3C6EF689D08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1418</Words>
  <Application>Microsoft Office PowerPoint</Application>
  <PresentationFormat>On-screen Show (4:3)</PresentationFormat>
  <Paragraphs>275</Paragraphs>
  <Slides>32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 Black</vt:lpstr>
      <vt:lpstr>Calibri</vt:lpstr>
      <vt:lpstr>Wingdings</vt:lpstr>
      <vt:lpstr>FDM PowerPoint Theme Template 3</vt:lpstr>
      <vt:lpstr>1_FDM PowerPoint Theme Template 3</vt:lpstr>
      <vt:lpstr>OS Admin</vt:lpstr>
      <vt:lpstr>Module objectives</vt:lpstr>
      <vt:lpstr>PowerPoint Presentation</vt:lpstr>
      <vt:lpstr>Permissions Recap</vt:lpstr>
      <vt:lpstr>PowerPoint Presentation</vt:lpstr>
      <vt:lpstr>Advanced Permissions</vt:lpstr>
      <vt:lpstr>PowerPoint Presentation</vt:lpstr>
      <vt:lpstr>set user ID</vt:lpstr>
      <vt:lpstr>PowerPoint Presentation</vt:lpstr>
      <vt:lpstr>SUID</vt:lpstr>
      <vt:lpstr>SGID</vt:lpstr>
      <vt:lpstr>SGID on folders.</vt:lpstr>
      <vt:lpstr>PowerPoint Presentation</vt:lpstr>
      <vt:lpstr>The Sticky Bit </vt:lpstr>
      <vt:lpstr>The Sticky Bit.</vt:lpstr>
      <vt:lpstr>The Sticky Bit.</vt:lpstr>
      <vt:lpstr>PowerPoint Presentation</vt:lpstr>
      <vt:lpstr>Advanced Permissions</vt:lpstr>
      <vt:lpstr>PowerPoint Presentation</vt:lpstr>
      <vt:lpstr>Quiz Questions </vt:lpstr>
      <vt:lpstr>Advanced Permissions</vt:lpstr>
      <vt:lpstr>Advanced Permissions</vt:lpstr>
      <vt:lpstr>Advanced Permissions</vt:lpstr>
      <vt:lpstr>Advanced Permissions</vt:lpstr>
      <vt:lpstr>Advanced Permissions</vt:lpstr>
      <vt:lpstr>Advanced Permissions</vt:lpstr>
      <vt:lpstr>Advanced Permissions</vt:lpstr>
      <vt:lpstr>Advanced Permissions</vt:lpstr>
      <vt:lpstr>Advanced Permissions</vt:lpstr>
      <vt:lpstr>Advanced Permissions</vt:lpstr>
      <vt:lpstr>Advanced Permissions</vt:lpstr>
      <vt:lpstr>Advanced Permissions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 Saunders</dc:creator>
  <cp:lastModifiedBy>Geoff Carrier</cp:lastModifiedBy>
  <cp:revision>389</cp:revision>
  <dcterms:created xsi:type="dcterms:W3CDTF">2014-05-28T13:17:46Z</dcterms:created>
  <dcterms:modified xsi:type="dcterms:W3CDTF">2021-05-13T11:18:39Z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eek">
    <vt:lpwstr/>
  </property>
  <property fmtid="{D5CDD505-2E9C-101B-9397-08002B2CF9AE}" pid="3" name="Module">
    <vt:lpwstr>01 - OS Admin</vt:lpwstr>
  </property>
  <property fmtid="{D5CDD505-2E9C-101B-9397-08002B2CF9AE}" pid="4" name="RestrictedToTheseUsers">
    <vt:lpwstr/>
  </property>
  <property fmtid="{D5CDD505-2E9C-101B-9397-08002B2CF9AE}" pid="5" name="Document Type">
    <vt:lpwstr>Slide Decks</vt:lpwstr>
  </property>
  <property fmtid="{D5CDD505-2E9C-101B-9397-08002B2CF9AE}" pid="6" name="ContentTypeId">
    <vt:lpwstr>0x0101002E9B6A036FE31B43892F91349A9A36DC</vt:lpwstr>
  </property>
  <property fmtid="{D5CDD505-2E9C-101B-9397-08002B2CF9AE}" pid="7" name="AuthorIds_UIVersion_1024">
    <vt:lpwstr>6</vt:lpwstr>
  </property>
  <property fmtid="{D5CDD505-2E9C-101B-9397-08002B2CF9AE}" pid="8" name="AuthorIds_UIVersion_1536">
    <vt:lpwstr>6</vt:lpwstr>
  </property>
  <property fmtid="{D5CDD505-2E9C-101B-9397-08002B2CF9AE}" pid="9" name="AuthorIds_UIVersion_2048">
    <vt:lpwstr>6</vt:lpwstr>
  </property>
  <property fmtid="{D5CDD505-2E9C-101B-9397-08002B2CF9AE}" pid="10" name="AuthorIds_UIVersion_51712">
    <vt:lpwstr>6</vt:lpwstr>
  </property>
</Properties>
</file>