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9" r:id="rId5"/>
    <p:sldMasterId id="2147484182" r:id="rId6"/>
  </p:sldMasterIdLst>
  <p:notesMasterIdLst>
    <p:notesMasterId r:id="rId39"/>
  </p:notesMasterIdLst>
  <p:handoutMasterIdLst>
    <p:handoutMasterId r:id="rId40"/>
  </p:handoutMasterIdLst>
  <p:sldIdLst>
    <p:sldId id="484" r:id="rId7"/>
    <p:sldId id="485" r:id="rId8"/>
    <p:sldId id="514" r:id="rId9"/>
    <p:sldId id="479" r:id="rId10"/>
    <p:sldId id="515" r:id="rId11"/>
    <p:sldId id="480" r:id="rId12"/>
    <p:sldId id="516" r:id="rId13"/>
    <p:sldId id="486" r:id="rId14"/>
    <p:sldId id="517" r:id="rId15"/>
    <p:sldId id="489" r:id="rId16"/>
    <p:sldId id="487" r:id="rId17"/>
    <p:sldId id="490" r:id="rId18"/>
    <p:sldId id="518" r:id="rId19"/>
    <p:sldId id="488" r:id="rId20"/>
    <p:sldId id="491" r:id="rId21"/>
    <p:sldId id="492" r:id="rId22"/>
    <p:sldId id="519" r:id="rId23"/>
    <p:sldId id="493" r:id="rId24"/>
    <p:sldId id="520" r:id="rId25"/>
    <p:sldId id="481" r:id="rId26"/>
    <p:sldId id="482" r:id="rId27"/>
    <p:sldId id="498" r:id="rId28"/>
    <p:sldId id="483" r:id="rId29"/>
    <p:sldId id="499" r:id="rId30"/>
    <p:sldId id="494" r:id="rId31"/>
    <p:sldId id="500" r:id="rId32"/>
    <p:sldId id="495" r:id="rId33"/>
    <p:sldId id="501" r:id="rId34"/>
    <p:sldId id="503" r:id="rId35"/>
    <p:sldId id="496" r:id="rId36"/>
    <p:sldId id="497" r:id="rId37"/>
    <p:sldId id="502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arrier" userId="39219779-5b21-4da1-8c68-0313d7756d27" providerId="ADAL" clId="{2B9DAEB1-7942-4C8C-BC8E-B86681A34385}"/>
    <pc:docChg chg="undo custSel modSld">
      <pc:chgData name="Geoff Carrier" userId="39219779-5b21-4da1-8c68-0313d7756d27" providerId="ADAL" clId="{2B9DAEB1-7942-4C8C-BC8E-B86681A34385}" dt="2020-07-24T11:27:44.294" v="27"/>
      <pc:docMkLst>
        <pc:docMk/>
      </pc:docMkLst>
      <pc:sldChg chg="modSp mod">
        <pc:chgData name="Geoff Carrier" userId="39219779-5b21-4da1-8c68-0313d7756d27" providerId="ADAL" clId="{2B9DAEB1-7942-4C8C-BC8E-B86681A34385}" dt="2020-07-16T13:11:03.920" v="7" actId="20577"/>
        <pc:sldMkLst>
          <pc:docMk/>
          <pc:sldMk cId="2378976416" sldId="479"/>
        </pc:sldMkLst>
        <pc:spChg chg="mod">
          <ac:chgData name="Geoff Carrier" userId="39219779-5b21-4da1-8c68-0313d7756d27" providerId="ADAL" clId="{2B9DAEB1-7942-4C8C-BC8E-B86681A34385}" dt="2020-07-16T13:10:55.576" v="3" actId="20577"/>
          <ac:spMkLst>
            <pc:docMk/>
            <pc:sldMk cId="2378976416" sldId="479"/>
            <ac:spMk id="44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16T13:11:03.920" v="7" actId="20577"/>
          <ac:spMkLst>
            <pc:docMk/>
            <pc:sldMk cId="2378976416" sldId="479"/>
            <ac:spMk id="45" creationId="{00000000-0000-0000-0000-000000000000}"/>
          </ac:spMkLst>
        </pc:spChg>
      </pc:sldChg>
      <pc:sldChg chg="modSp">
        <pc:chgData name="Geoff Carrier" userId="39219779-5b21-4da1-8c68-0313d7756d27" providerId="ADAL" clId="{2B9DAEB1-7942-4C8C-BC8E-B86681A34385}" dt="2020-07-24T11:27:44.294" v="27"/>
        <pc:sldMkLst>
          <pc:docMk/>
          <pc:sldMk cId="3316241334" sldId="480"/>
        </pc:sldMkLst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3316241334" sldId="480"/>
            <ac:spMk id="3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3316241334" sldId="480"/>
            <ac:spMk id="7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3316241334" sldId="480"/>
            <ac:spMk id="9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3316241334" sldId="480"/>
            <ac:spMk id="10" creationId="{00000000-0000-0000-0000-000000000000}"/>
          </ac:spMkLst>
        </pc:spChg>
        <pc:grpChg chg="mod">
          <ac:chgData name="Geoff Carrier" userId="39219779-5b21-4da1-8c68-0313d7756d27" providerId="ADAL" clId="{2B9DAEB1-7942-4C8C-BC8E-B86681A34385}" dt="2020-07-24T11:27:32.024" v="26"/>
          <ac:grpSpMkLst>
            <pc:docMk/>
            <pc:sldMk cId="3316241334" sldId="480"/>
            <ac:grpSpMk id="15" creationId="{00000000-0000-0000-0000-000000000000}"/>
          </ac:grpSpMkLst>
        </pc:grpChg>
        <pc:grpChg chg="mod">
          <ac:chgData name="Geoff Carrier" userId="39219779-5b21-4da1-8c68-0313d7756d27" providerId="ADAL" clId="{2B9DAEB1-7942-4C8C-BC8E-B86681A34385}" dt="2020-07-24T11:27:44.294" v="27"/>
          <ac:grpSpMkLst>
            <pc:docMk/>
            <pc:sldMk cId="3316241334" sldId="480"/>
            <ac:grpSpMk id="16" creationId="{00000000-0000-0000-0000-000000000000}"/>
          </ac:grpSpMkLst>
        </pc:grpChg>
        <pc:cxnChg chg="mod">
          <ac:chgData name="Geoff Carrier" userId="39219779-5b21-4da1-8c68-0313d7756d27" providerId="ADAL" clId="{2B9DAEB1-7942-4C8C-BC8E-B86681A34385}" dt="2020-07-24T11:27:32.024" v="26"/>
          <ac:cxnSpMkLst>
            <pc:docMk/>
            <pc:sldMk cId="3316241334" sldId="480"/>
            <ac:cxnSpMk id="8" creationId="{00000000-0000-0000-0000-000000000000}"/>
          </ac:cxnSpMkLst>
        </pc:cxnChg>
        <pc:cxnChg chg="mod">
          <ac:chgData name="Geoff Carrier" userId="39219779-5b21-4da1-8c68-0313d7756d27" providerId="ADAL" clId="{2B9DAEB1-7942-4C8C-BC8E-B86681A34385}" dt="2020-07-24T11:27:44.294" v="27"/>
          <ac:cxnSpMkLst>
            <pc:docMk/>
            <pc:sldMk cId="3316241334" sldId="480"/>
            <ac:cxnSpMk id="11" creationId="{00000000-0000-0000-0000-000000000000}"/>
          </ac:cxnSpMkLst>
        </pc:cxnChg>
      </pc:sldChg>
      <pc:sldChg chg="modSp mod">
        <pc:chgData name="Geoff Carrier" userId="39219779-5b21-4da1-8c68-0313d7756d27" providerId="ADAL" clId="{2B9DAEB1-7942-4C8C-BC8E-B86681A34385}" dt="2020-07-24T11:27:32.024" v="26"/>
        <pc:sldMkLst>
          <pc:docMk/>
          <pc:sldMk cId="1526632605" sldId="486"/>
        </pc:sldMkLst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1526632605" sldId="486"/>
            <ac:spMk id="2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16T13:33:42.655" v="8" actId="113"/>
          <ac:spMkLst>
            <pc:docMk/>
            <pc:sldMk cId="1526632605" sldId="486"/>
            <ac:spMk id="27" creationId="{00000000-0000-0000-0000-000000000000}"/>
          </ac:spMkLst>
        </pc:spChg>
      </pc:sldChg>
      <pc:sldChg chg="modSp">
        <pc:chgData name="Geoff Carrier" userId="39219779-5b21-4da1-8c68-0313d7756d27" providerId="ADAL" clId="{2B9DAEB1-7942-4C8C-BC8E-B86681A34385}" dt="2020-07-24T11:27:44.294" v="27"/>
        <pc:sldMkLst>
          <pc:docMk/>
          <pc:sldMk cId="951158820" sldId="487"/>
        </pc:sldMkLst>
        <pc:spChg chg="mod">
          <ac:chgData name="Geoff Carrier" userId="39219779-5b21-4da1-8c68-0313d7756d27" providerId="ADAL" clId="{2B9DAEB1-7942-4C8C-BC8E-B86681A34385}" dt="2020-07-24T11:27:44.294" v="27"/>
          <ac:spMkLst>
            <pc:docMk/>
            <pc:sldMk cId="951158820" sldId="487"/>
            <ac:spMk id="4" creationId="{00000000-0000-0000-0000-000000000000}"/>
          </ac:spMkLst>
        </pc:spChg>
      </pc:sldChg>
      <pc:sldChg chg="modSp mod">
        <pc:chgData name="Geoff Carrier" userId="39219779-5b21-4da1-8c68-0313d7756d27" providerId="ADAL" clId="{2B9DAEB1-7942-4C8C-BC8E-B86681A34385}" dt="2020-07-16T13:46:13.474" v="22" actId="20577"/>
        <pc:sldMkLst>
          <pc:docMk/>
          <pc:sldMk cId="2918285839" sldId="488"/>
        </pc:sldMkLst>
        <pc:spChg chg="mod">
          <ac:chgData name="Geoff Carrier" userId="39219779-5b21-4da1-8c68-0313d7756d27" providerId="ADAL" clId="{2B9DAEB1-7942-4C8C-BC8E-B86681A34385}" dt="2020-07-16T13:46:13.474" v="22" actId="20577"/>
          <ac:spMkLst>
            <pc:docMk/>
            <pc:sldMk cId="2918285839" sldId="488"/>
            <ac:spMk id="39" creationId="{00000000-0000-0000-0000-000000000000}"/>
          </ac:spMkLst>
        </pc:spChg>
      </pc:sldChg>
      <pc:sldChg chg="modSp mod">
        <pc:chgData name="Geoff Carrier" userId="39219779-5b21-4da1-8c68-0313d7756d27" providerId="ADAL" clId="{2B9DAEB1-7942-4C8C-BC8E-B86681A34385}" dt="2020-07-24T11:27:32.024" v="26"/>
        <pc:sldMkLst>
          <pc:docMk/>
          <pc:sldMk cId="1790566447" sldId="489"/>
        </pc:sldMkLst>
        <pc:spChg chg="mod">
          <ac:chgData name="Geoff Carrier" userId="39219779-5b21-4da1-8c68-0313d7756d27" providerId="ADAL" clId="{2B9DAEB1-7942-4C8C-BC8E-B86681A34385}" dt="2020-07-23T14:46:04.040" v="25" actId="20577"/>
          <ac:spMkLst>
            <pc:docMk/>
            <pc:sldMk cId="1790566447" sldId="489"/>
            <ac:spMk id="2" creationId="{00000000-0000-0000-0000-000000000000}"/>
          </ac:spMkLst>
        </pc:spChg>
        <pc:spChg chg="mod">
          <ac:chgData name="Geoff Carrier" userId="39219779-5b21-4da1-8c68-0313d7756d27" providerId="ADAL" clId="{2B9DAEB1-7942-4C8C-BC8E-B86681A34385}" dt="2020-07-24T11:27:32.024" v="26"/>
          <ac:spMkLst>
            <pc:docMk/>
            <pc:sldMk cId="1790566447" sldId="489"/>
            <ac:spMk id="4" creationId="{00000000-0000-0000-0000-000000000000}"/>
          </ac:spMkLst>
        </pc:spChg>
      </pc:sldChg>
      <pc:sldChg chg="addSp delSp modSp mod">
        <pc:chgData name="Geoff Carrier" userId="39219779-5b21-4da1-8c68-0313d7756d27" providerId="ADAL" clId="{2B9DAEB1-7942-4C8C-BC8E-B86681A34385}" dt="2020-07-16T13:45:36.005" v="15" actId="478"/>
        <pc:sldMkLst>
          <pc:docMk/>
          <pc:sldMk cId="117323379" sldId="490"/>
        </pc:sldMkLst>
        <pc:spChg chg="add mod">
          <ac:chgData name="Geoff Carrier" userId="39219779-5b21-4da1-8c68-0313d7756d27" providerId="ADAL" clId="{2B9DAEB1-7942-4C8C-BC8E-B86681A34385}" dt="2020-07-16T13:45:32.630" v="14" actId="1076"/>
          <ac:spMkLst>
            <pc:docMk/>
            <pc:sldMk cId="117323379" sldId="490"/>
            <ac:spMk id="7" creationId="{03F47F83-AD79-4FA5-9D44-53516B61E6E1}"/>
          </ac:spMkLst>
        </pc:spChg>
        <pc:spChg chg="mod">
          <ac:chgData name="Geoff Carrier" userId="39219779-5b21-4da1-8c68-0313d7756d27" providerId="ADAL" clId="{2B9DAEB1-7942-4C8C-BC8E-B86681A34385}" dt="2020-07-16T13:45:15.723" v="10"/>
          <ac:spMkLst>
            <pc:docMk/>
            <pc:sldMk cId="117323379" sldId="490"/>
            <ac:spMk id="22" creationId="{00000000-0000-0000-0000-000000000000}"/>
          </ac:spMkLst>
        </pc:spChg>
        <pc:spChg chg="del mod">
          <ac:chgData name="Geoff Carrier" userId="39219779-5b21-4da1-8c68-0313d7756d27" providerId="ADAL" clId="{2B9DAEB1-7942-4C8C-BC8E-B86681A34385}" dt="2020-07-16T13:45:36.005" v="15" actId="478"/>
          <ac:spMkLst>
            <pc:docMk/>
            <pc:sldMk cId="117323379" sldId="490"/>
            <ac:spMk id="55" creationId="{00000000-0000-0000-0000-000000000000}"/>
          </ac:spMkLst>
        </pc:spChg>
        <pc:grpChg chg="del">
          <ac:chgData name="Geoff Carrier" userId="39219779-5b21-4da1-8c68-0313d7756d27" providerId="ADAL" clId="{2B9DAEB1-7942-4C8C-BC8E-B86681A34385}" dt="2020-07-16T13:45:36.005" v="15" actId="478"/>
          <ac:grpSpMkLst>
            <pc:docMk/>
            <pc:sldMk cId="117323379" sldId="490"/>
            <ac:grpSpMk id="53" creationId="{00000000-0000-0000-0000-000000000000}"/>
          </ac:grpSpMkLst>
        </pc:grpChg>
      </pc:sldChg>
      <pc:sldChg chg="modSp mod">
        <pc:chgData name="Geoff Carrier" userId="39219779-5b21-4da1-8c68-0313d7756d27" providerId="ADAL" clId="{2B9DAEB1-7942-4C8C-BC8E-B86681A34385}" dt="2020-07-16T13:59:40.653" v="23" actId="20577"/>
        <pc:sldMkLst>
          <pc:docMk/>
          <pc:sldMk cId="4274791852" sldId="498"/>
        </pc:sldMkLst>
        <pc:spChg chg="mod">
          <ac:chgData name="Geoff Carrier" userId="39219779-5b21-4da1-8c68-0313d7756d27" providerId="ADAL" clId="{2B9DAEB1-7942-4C8C-BC8E-B86681A34385}" dt="2020-07-16T13:59:40.653" v="23" actId="20577"/>
          <ac:spMkLst>
            <pc:docMk/>
            <pc:sldMk cId="4274791852" sldId="498"/>
            <ac:spMk id="6" creationId="{00000000-0000-0000-0000-000000000000}"/>
          </ac:spMkLst>
        </pc:spChg>
      </pc:sldChg>
    </pc:docChg>
  </pc:docChgLst>
  <pc:docChgLst>
    <pc:chgData name="Geoff Carrier" userId="S::geoff.carrier@fdmgroup.com::39219779-5b21-4da1-8c68-0313d7756d27" providerId="AD" clId="Web-{B0665934-8581-E566-5A74-98DD5B80D533}"/>
    <pc:docChg chg="modSld">
      <pc:chgData name="Geoff Carrier" userId="S::geoff.carrier@fdmgroup.com::39219779-5b21-4da1-8c68-0313d7756d27" providerId="AD" clId="Web-{B0665934-8581-E566-5A74-98DD5B80D533}" dt="2020-06-18T10:08:36.591" v="4" actId="20577"/>
      <pc:docMkLst>
        <pc:docMk/>
      </pc:docMkLst>
      <pc:sldChg chg="modSp">
        <pc:chgData name="Geoff Carrier" userId="S::geoff.carrier@fdmgroup.com::39219779-5b21-4da1-8c68-0313d7756d27" providerId="AD" clId="Web-{B0665934-8581-E566-5A74-98DD5B80D533}" dt="2020-06-18T10:08:36.591" v="4" actId="20577"/>
        <pc:sldMkLst>
          <pc:docMk/>
          <pc:sldMk cId="460655399" sldId="484"/>
        </pc:sldMkLst>
        <pc:spChg chg="mod">
          <ac:chgData name="Geoff Carrier" userId="S::geoff.carrier@fdmgroup.com::39219779-5b21-4da1-8c68-0313d7756d27" providerId="AD" clId="Web-{B0665934-8581-E566-5A74-98DD5B80D533}" dt="2020-06-18T10:08:36.591" v="4" actId="20577"/>
          <ac:spMkLst>
            <pc:docMk/>
            <pc:sldMk cId="460655399" sldId="484"/>
            <ac:spMk id="5" creationId="{F47F4C8A-A443-4E68-9221-BB5D333D9EA9}"/>
          </ac:spMkLst>
        </pc:spChg>
      </pc:sldChg>
    </pc:docChg>
  </pc:docChgLst>
  <pc:docChgLst>
    <pc:chgData name="Geoff Carrier" userId="39219779-5b21-4da1-8c68-0313d7756d27" providerId="ADAL" clId="{8ACDF112-0C27-4C82-8FD2-74DCB493BDE7}"/>
    <pc:docChg chg="undo custSel addSld delSld modSld sldOrd">
      <pc:chgData name="Geoff Carrier" userId="39219779-5b21-4da1-8c68-0313d7756d27" providerId="ADAL" clId="{8ACDF112-0C27-4C82-8FD2-74DCB493BDE7}" dt="2020-05-20T12:46:04.393" v="411" actId="20577"/>
      <pc:docMkLst>
        <pc:docMk/>
      </pc:docMkLst>
      <pc:sldChg chg="addSp delSp modSp del mod">
        <pc:chgData name="Geoff Carrier" userId="39219779-5b21-4da1-8c68-0313d7756d27" providerId="ADAL" clId="{8ACDF112-0C27-4C82-8FD2-74DCB493BDE7}" dt="2020-05-20T12:40:01.859" v="257" actId="47"/>
        <pc:sldMkLst>
          <pc:docMk/>
          <pc:sldMk cId="772024586" sldId="412"/>
        </pc:sldMkLst>
        <pc:spChg chg="mod">
          <ac:chgData name="Geoff Carrier" userId="39219779-5b21-4da1-8c68-0313d7756d27" providerId="ADAL" clId="{8ACDF112-0C27-4C82-8FD2-74DCB493BDE7}" dt="2020-05-20T12:37:50.047" v="242" actId="207"/>
          <ac:spMkLst>
            <pc:docMk/>
            <pc:sldMk cId="772024586" sldId="412"/>
            <ac:spMk id="8" creationId="{0BBEC196-8C96-4F18-A58F-819D1BDF6567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9" creationId="{8BD1A78D-E1AB-4253-A2A8-066E7458AC7F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0" creationId="{6E1F6EDE-1E62-46A1-B60A-9044A22F0743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1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2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3" creationId="{AC213B04-2C73-4734-97B6-5EA0E770F751}"/>
          </ac:spMkLst>
        </pc:spChg>
        <pc:spChg chg="del mod">
          <ac:chgData name="Geoff Carrier" userId="39219779-5b21-4da1-8c68-0313d7756d27" providerId="ADAL" clId="{8ACDF112-0C27-4C82-8FD2-74DCB493BDE7}" dt="2020-05-20T12:25:10.179" v="9" actId="478"/>
          <ac:spMkLst>
            <pc:docMk/>
            <pc:sldMk cId="772024586" sldId="412"/>
            <ac:spMk id="14" creationId="{AC213B04-2C73-4734-97B6-5EA0E770F751}"/>
          </ac:spMkLst>
        </pc:spChg>
        <pc:spChg chg="del">
          <ac:chgData name="Geoff Carrier" userId="39219779-5b21-4da1-8c68-0313d7756d27" providerId="ADAL" clId="{8ACDF112-0C27-4C82-8FD2-74DCB493BDE7}" dt="2020-05-20T12:24:48.129" v="3" actId="478"/>
          <ac:spMkLst>
            <pc:docMk/>
            <pc:sldMk cId="772024586" sldId="412"/>
            <ac:spMk id="16" creationId="{80425540-F171-4C54-9271-B999A0E552BD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7" creationId="{0BD20CE3-6F12-4003-BE82-55B057DC4C1F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8" creationId="{279AC3B8-EB5E-447F-90CF-20FFFF782C27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19" creationId="{3969396E-6E20-4820-9180-492590B8F1AD}"/>
          </ac:spMkLst>
        </pc:spChg>
        <pc:spChg chg="add mod">
          <ac:chgData name="Geoff Carrier" userId="39219779-5b21-4da1-8c68-0313d7756d27" providerId="ADAL" clId="{8ACDF112-0C27-4C82-8FD2-74DCB493BDE7}" dt="2020-05-20T12:34:39.211" v="198" actId="207"/>
          <ac:spMkLst>
            <pc:docMk/>
            <pc:sldMk cId="772024586" sldId="412"/>
            <ac:spMk id="20" creationId="{97F3B6E5-87A3-43BE-B1B1-A744EAAAC248}"/>
          </ac:spMkLst>
        </pc:spChg>
        <pc:spChg chg="add mod">
          <ac:chgData name="Geoff Carrier" userId="39219779-5b21-4da1-8c68-0313d7756d27" providerId="ADAL" clId="{8ACDF112-0C27-4C82-8FD2-74DCB493BDE7}" dt="2020-05-20T12:37:31.471" v="213" actId="1076"/>
          <ac:spMkLst>
            <pc:docMk/>
            <pc:sldMk cId="772024586" sldId="412"/>
            <ac:spMk id="21" creationId="{ACEF68FE-53C3-4A3D-91E2-F121E2FD4DF8}"/>
          </ac:spMkLst>
        </pc:spChg>
        <pc:spChg chg="add mod">
          <ac:chgData name="Geoff Carrier" userId="39219779-5b21-4da1-8c68-0313d7756d27" providerId="ADAL" clId="{8ACDF112-0C27-4C82-8FD2-74DCB493BDE7}" dt="2020-05-20T12:37:40.520" v="241" actId="20577"/>
          <ac:spMkLst>
            <pc:docMk/>
            <pc:sldMk cId="772024586" sldId="412"/>
            <ac:spMk id="22" creationId="{AD17CEAB-BCF6-4CCC-87D1-AADA3778D370}"/>
          </ac:spMkLst>
        </pc:spChg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10097637" sldId="41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24215236" sldId="41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62369306" sldId="41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27941108" sldId="41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99732065" sldId="41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71976822" sldId="41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839070333" sldId="41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75810326" sldId="42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139582376" sldId="42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222378630" sldId="42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58656335" sldId="42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022173449" sldId="42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93199502" sldId="42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83908343" sldId="42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48644435" sldId="42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47135202" sldId="42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613848334" sldId="42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670367523" sldId="43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496435798" sldId="43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65540569" sldId="43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481315727" sldId="43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73359729" sldId="43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382999390" sldId="43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66422322" sldId="43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125899722" sldId="43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18766563" sldId="43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14301716" sldId="43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07750064" sldId="44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883749678" sldId="44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16881018" sldId="44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30842398" sldId="44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75128005" sldId="44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868468942" sldId="44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14762805" sldId="44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751852133" sldId="44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13795669" sldId="44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900354366" sldId="44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092831465" sldId="45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11301357" sldId="45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980420207" sldId="45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363577316" sldId="45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215449693" sldId="45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544625592" sldId="45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23912052" sldId="45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885341865" sldId="45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47753527" sldId="45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98797292" sldId="45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522386671" sldId="46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644744915" sldId="46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97376200" sldId="46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3901883995" sldId="46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530624477" sldId="46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00921188" sldId="46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762897559" sldId="46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4100536031" sldId="467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977834824" sldId="468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344846528" sldId="469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1455346297" sldId="470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796177232" sldId="471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19114790" sldId="472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033412727" sldId="473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636183413" sldId="474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628527935" sldId="475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7534724" sldId="476"/>
        </pc:sldMkLst>
      </pc:sldChg>
      <pc:sldChg chg="del">
        <pc:chgData name="Geoff Carrier" userId="39219779-5b21-4da1-8c68-0313d7756d27" providerId="ADAL" clId="{8ACDF112-0C27-4C82-8FD2-74DCB493BDE7}" dt="2020-05-20T12:25:27.870" v="10" actId="47"/>
        <pc:sldMkLst>
          <pc:docMk/>
          <pc:sldMk cId="2528709737" sldId="477"/>
        </pc:sldMkLst>
      </pc:sldChg>
      <pc:sldChg chg="del">
        <pc:chgData name="Geoff Carrier" userId="39219779-5b21-4da1-8c68-0313d7756d27" providerId="ADAL" clId="{8ACDF112-0C27-4C82-8FD2-74DCB493BDE7}" dt="2020-05-20T12:25:37.317" v="11" actId="47"/>
        <pc:sldMkLst>
          <pc:docMk/>
          <pc:sldMk cId="722998648" sldId="478"/>
        </pc:sldMkLst>
      </pc:sldChg>
      <pc:sldChg chg="addSp delSp modSp mod">
        <pc:chgData name="Geoff Carrier" userId="39219779-5b21-4da1-8c68-0313d7756d27" providerId="ADAL" clId="{8ACDF112-0C27-4C82-8FD2-74DCB493BDE7}" dt="2020-05-20T12:30:29.303" v="93" actId="1076"/>
        <pc:sldMkLst>
          <pc:docMk/>
          <pc:sldMk cId="2378976416" sldId="479"/>
        </pc:sldMkLst>
        <pc:spChg chg="mod">
          <ac:chgData name="Geoff Carrier" userId="39219779-5b21-4da1-8c68-0313d7756d27" providerId="ADAL" clId="{8ACDF112-0C27-4C82-8FD2-74DCB493BDE7}" dt="2020-05-20T12:30:03.457" v="68"/>
          <ac:spMkLst>
            <pc:docMk/>
            <pc:sldMk cId="2378976416" sldId="479"/>
            <ac:spMk id="2" creationId="{00000000-0000-0000-0000-000000000000}"/>
          </ac:spMkLst>
        </pc:spChg>
        <pc:spChg chg="del">
          <ac:chgData name="Geoff Carrier" userId="39219779-5b21-4da1-8c68-0313d7756d27" providerId="ADAL" clId="{8ACDF112-0C27-4C82-8FD2-74DCB493BDE7}" dt="2020-05-20T12:30:08.297" v="69" actId="478"/>
          <ac:spMkLst>
            <pc:docMk/>
            <pc:sldMk cId="2378976416" sldId="479"/>
            <ac:spMk id="4" creationId="{00000000-0000-0000-0000-000000000000}"/>
          </ac:spMkLst>
        </pc:spChg>
        <pc:spChg chg="add mod">
          <ac:chgData name="Geoff Carrier" userId="39219779-5b21-4da1-8c68-0313d7756d27" providerId="ADAL" clId="{8ACDF112-0C27-4C82-8FD2-74DCB493BDE7}" dt="2020-05-20T12:30:25.300" v="92" actId="20577"/>
          <ac:spMkLst>
            <pc:docMk/>
            <pc:sldMk cId="2378976416" sldId="479"/>
            <ac:spMk id="7" creationId="{583F5E1C-C00B-4A2D-B0E7-F4E005A67AE5}"/>
          </ac:spMkLst>
        </pc:spChg>
        <pc:grpChg chg="mod">
          <ac:chgData name="Geoff Carrier" userId="39219779-5b21-4da1-8c68-0313d7756d27" providerId="ADAL" clId="{8ACDF112-0C27-4C82-8FD2-74DCB493BDE7}" dt="2020-05-20T12:30:29.303" v="93" actId="1076"/>
          <ac:grpSpMkLst>
            <pc:docMk/>
            <pc:sldMk cId="2378976416" sldId="479"/>
            <ac:grpSpMk id="52" creationId="{00000000-0000-0000-0000-000000000000}"/>
          </ac:grpSpMkLst>
        </pc:grpChg>
      </pc:sldChg>
      <pc:sldChg chg="modSp mod">
        <pc:chgData name="Geoff Carrier" userId="39219779-5b21-4da1-8c68-0313d7756d27" providerId="ADAL" clId="{8ACDF112-0C27-4C82-8FD2-74DCB493BDE7}" dt="2020-05-20T12:30:51.280" v="116" actId="20577"/>
        <pc:sldMkLst>
          <pc:docMk/>
          <pc:sldMk cId="3316241334" sldId="480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316241334" sldId="480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0:51.280" v="116" actId="20577"/>
          <ac:spMkLst>
            <pc:docMk/>
            <pc:sldMk cId="3316241334" sldId="480"/>
            <ac:spMk id="4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733806232" sldId="482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733806232" sldId="482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722732683" sldId="48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722732683" sldId="483"/>
            <ac:spMk id="2" creationId="{00000000-0000-0000-0000-000000000000}"/>
          </ac:spMkLst>
        </pc:spChg>
      </pc:sldChg>
      <pc:sldChg chg="modSp mod ord">
        <pc:chgData name="Geoff Carrier" userId="39219779-5b21-4da1-8c68-0313d7756d27" providerId="ADAL" clId="{8ACDF112-0C27-4C82-8FD2-74DCB493BDE7}" dt="2020-05-20T12:24:35.007" v="2" actId="20577"/>
        <pc:sldMkLst>
          <pc:docMk/>
          <pc:sldMk cId="3439440205" sldId="485"/>
        </pc:sldMkLst>
        <pc:spChg chg="mod">
          <ac:chgData name="Geoff Carrier" userId="39219779-5b21-4da1-8c68-0313d7756d27" providerId="ADAL" clId="{8ACDF112-0C27-4C82-8FD2-74DCB493BDE7}" dt="2020-05-20T12:24:35.007" v="2" actId="20577"/>
          <ac:spMkLst>
            <pc:docMk/>
            <pc:sldMk cId="3439440205" sldId="485"/>
            <ac:spMk id="19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18.793" v="123" actId="1076"/>
        <pc:sldMkLst>
          <pc:docMk/>
          <pc:sldMk cId="1526632605" sldId="486"/>
        </pc:sldMkLst>
        <pc:spChg chg="mod">
          <ac:chgData name="Geoff Carrier" userId="39219779-5b21-4da1-8c68-0313d7756d27" providerId="ADAL" clId="{8ACDF112-0C27-4C82-8FD2-74DCB493BDE7}" dt="2020-05-20T12:31:05.559" v="117"/>
          <ac:spMkLst>
            <pc:docMk/>
            <pc:sldMk cId="1526632605" sldId="486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1:18.793" v="123" actId="1076"/>
          <ac:spMkLst>
            <pc:docMk/>
            <pc:sldMk cId="1526632605" sldId="486"/>
            <ac:spMk id="4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56.538" v="135" actId="20577"/>
        <pc:sldMkLst>
          <pc:docMk/>
          <pc:sldMk cId="951158820" sldId="487"/>
        </pc:sldMkLst>
        <pc:spChg chg="mod">
          <ac:chgData name="Geoff Carrier" userId="39219779-5b21-4da1-8c68-0313d7756d27" providerId="ADAL" clId="{8ACDF112-0C27-4C82-8FD2-74DCB493BDE7}" dt="2020-05-20T12:31:56.538" v="135" actId="20577"/>
          <ac:spMkLst>
            <pc:docMk/>
            <pc:sldMk cId="951158820" sldId="487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2:17.885" v="142" actId="14100"/>
        <pc:sldMkLst>
          <pc:docMk/>
          <pc:sldMk cId="2918285839" sldId="488"/>
        </pc:sldMkLst>
        <pc:spChg chg="mod">
          <ac:chgData name="Geoff Carrier" userId="39219779-5b21-4da1-8c68-0313d7756d27" providerId="ADAL" clId="{8ACDF112-0C27-4C82-8FD2-74DCB493BDE7}" dt="2020-05-20T12:32:17.885" v="142" actId="14100"/>
          <ac:spMkLst>
            <pc:docMk/>
            <pc:sldMk cId="2918285839" sldId="488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1:38.801" v="127" actId="20577"/>
        <pc:sldMkLst>
          <pc:docMk/>
          <pc:sldMk cId="1790566447" sldId="489"/>
        </pc:sldMkLst>
        <pc:spChg chg="mod">
          <ac:chgData name="Geoff Carrier" userId="39219779-5b21-4da1-8c68-0313d7756d27" providerId="ADAL" clId="{8ACDF112-0C27-4C82-8FD2-74DCB493BDE7}" dt="2020-05-20T12:31:38.801" v="127" actId="20577"/>
          <ac:spMkLst>
            <pc:docMk/>
            <pc:sldMk cId="1790566447" sldId="489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2:03.577" v="136" actId="20577"/>
        <pc:sldMkLst>
          <pc:docMk/>
          <pc:sldMk cId="117323379" sldId="490"/>
        </pc:sldMkLst>
        <pc:spChg chg="mod">
          <ac:chgData name="Geoff Carrier" userId="39219779-5b21-4da1-8c68-0313d7756d27" providerId="ADAL" clId="{8ACDF112-0C27-4C82-8FD2-74DCB493BDE7}" dt="2020-05-20T12:32:03.577" v="136" actId="20577"/>
          <ac:spMkLst>
            <pc:docMk/>
            <pc:sldMk cId="117323379" sldId="490"/>
            <ac:spMk id="2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46:04.393" v="411" actId="20577"/>
        <pc:sldMkLst>
          <pc:docMk/>
          <pc:sldMk cId="583197796" sldId="491"/>
        </pc:sldMkLst>
        <pc:spChg chg="mod">
          <ac:chgData name="Geoff Carrier" userId="39219779-5b21-4da1-8c68-0313d7756d27" providerId="ADAL" clId="{8ACDF112-0C27-4C82-8FD2-74DCB493BDE7}" dt="2020-05-20T12:33:14.298" v="163" actId="20577"/>
          <ac:spMkLst>
            <pc:docMk/>
            <pc:sldMk cId="583197796" sldId="491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46:04.393" v="411" actId="20577"/>
          <ac:spMkLst>
            <pc:docMk/>
            <pc:sldMk cId="583197796" sldId="491"/>
            <ac:spMk id="7" creationId="{00000000-0000-0000-0000-000000000000}"/>
          </ac:spMkLst>
        </pc:spChg>
      </pc:sldChg>
      <pc:sldChg chg="modSp mod">
        <pc:chgData name="Geoff Carrier" userId="39219779-5b21-4da1-8c68-0313d7756d27" providerId="ADAL" clId="{8ACDF112-0C27-4C82-8FD2-74DCB493BDE7}" dt="2020-05-20T12:33:33.353" v="181" actId="20577"/>
        <pc:sldMkLst>
          <pc:docMk/>
          <pc:sldMk cId="2714031102" sldId="492"/>
        </pc:sldMkLst>
        <pc:spChg chg="mod">
          <ac:chgData name="Geoff Carrier" userId="39219779-5b21-4da1-8c68-0313d7756d27" providerId="ADAL" clId="{8ACDF112-0C27-4C82-8FD2-74DCB493BDE7}" dt="2020-05-20T12:33:21.175" v="164"/>
          <ac:spMkLst>
            <pc:docMk/>
            <pc:sldMk cId="2714031102" sldId="492"/>
            <ac:spMk id="2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3:33.353" v="181" actId="20577"/>
          <ac:spMkLst>
            <pc:docMk/>
            <pc:sldMk cId="2714031102" sldId="492"/>
            <ac:spMk id="7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765881356" sldId="49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765881356" sldId="493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871930903" sldId="494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871930903" sldId="494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729761476" sldId="495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729761476" sldId="495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275938383" sldId="496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275938383" sldId="496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2906523682" sldId="497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2906523682" sldId="497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4274791852" sldId="498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4274791852" sldId="498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682924001" sldId="499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682924001" sldId="499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933737011" sldId="500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933737011" sldId="500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794369801" sldId="501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794369801" sldId="501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171018002" sldId="502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171018002" sldId="502"/>
            <ac:spMk id="2" creationId="{00000000-0000-0000-0000-000000000000}"/>
          </ac:spMkLst>
        </pc:spChg>
      </pc:sldChg>
      <pc:sldChg chg="modSp">
        <pc:chgData name="Geoff Carrier" userId="39219779-5b21-4da1-8c68-0313d7756d27" providerId="ADAL" clId="{8ACDF112-0C27-4C82-8FD2-74DCB493BDE7}" dt="2020-05-20T12:29:03.157" v="67"/>
        <pc:sldMkLst>
          <pc:docMk/>
          <pc:sldMk cId="3399510096" sldId="503"/>
        </pc:sldMkLst>
        <pc:spChg chg="mod">
          <ac:chgData name="Geoff Carrier" userId="39219779-5b21-4da1-8c68-0313d7756d27" providerId="ADAL" clId="{8ACDF112-0C27-4C82-8FD2-74DCB493BDE7}" dt="2020-05-20T12:29:03.157" v="67"/>
          <ac:spMkLst>
            <pc:docMk/>
            <pc:sldMk cId="3399510096" sldId="503"/>
            <ac:spMk id="2" creationId="{00000000-0000-0000-0000-000000000000}"/>
          </ac:spMkLst>
        </pc:spChg>
      </pc:sldChg>
      <pc:sldChg chg="modSp add del">
        <pc:chgData name="Geoff Carrier" userId="39219779-5b21-4da1-8c68-0313d7756d27" providerId="ADAL" clId="{8ACDF112-0C27-4C82-8FD2-74DCB493BDE7}" dt="2020-05-20T12:41:46.807" v="338" actId="47"/>
        <pc:sldMkLst>
          <pc:docMk/>
          <pc:sldMk cId="964341529" sldId="504"/>
        </pc:sldMkLst>
        <pc:spChg chg="mod">
          <ac:chgData name="Geoff Carrier" userId="39219779-5b21-4da1-8c68-0313d7756d27" providerId="ADAL" clId="{8ACDF112-0C27-4C82-8FD2-74DCB493BDE7}" dt="2020-05-20T12:35:21.045" v="201" actId="207"/>
          <ac:spMkLst>
            <pc:docMk/>
            <pc:sldMk cId="964341529" sldId="504"/>
            <ac:spMk id="8" creationId="{0BBEC196-8C96-4F18-A58F-819D1BDF6567}"/>
          </ac:spMkLst>
        </pc:spChg>
        <pc:spChg chg="mod">
          <ac:chgData name="Geoff Carrier" userId="39219779-5b21-4da1-8c68-0313d7756d27" providerId="ADAL" clId="{8ACDF112-0C27-4C82-8FD2-74DCB493BDE7}" dt="2020-05-20T12:35:13.780" v="200" actId="207"/>
          <ac:spMkLst>
            <pc:docMk/>
            <pc:sldMk cId="964341529" sldId="504"/>
            <ac:spMk id="17" creationId="{0BD20CE3-6F12-4003-BE82-55B057DC4C1F}"/>
          </ac:spMkLst>
        </pc:spChg>
      </pc:sldChg>
      <pc:sldChg chg="modSp add del">
        <pc:chgData name="Geoff Carrier" userId="39219779-5b21-4da1-8c68-0313d7756d27" providerId="ADAL" clId="{8ACDF112-0C27-4C82-8FD2-74DCB493BDE7}" dt="2020-05-20T12:42:29.974" v="342" actId="47"/>
        <pc:sldMkLst>
          <pc:docMk/>
          <pc:sldMk cId="2215205866" sldId="505"/>
        </pc:sldMkLst>
        <pc:spChg chg="mod">
          <ac:chgData name="Geoff Carrier" userId="39219779-5b21-4da1-8c68-0313d7756d27" providerId="ADAL" clId="{8ACDF112-0C27-4C82-8FD2-74DCB493BDE7}" dt="2020-05-20T12:35:43.568" v="203" actId="207"/>
          <ac:spMkLst>
            <pc:docMk/>
            <pc:sldMk cId="2215205866" sldId="505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5:54.337" v="204" actId="207"/>
          <ac:spMkLst>
            <pc:docMk/>
            <pc:sldMk cId="2215205866" sldId="505"/>
            <ac:spMk id="18" creationId="{279AC3B8-EB5E-447F-90CF-20FFFF782C27}"/>
          </ac:spMkLst>
        </pc:spChg>
      </pc:sldChg>
      <pc:sldChg chg="modSp add del">
        <pc:chgData name="Geoff Carrier" userId="39219779-5b21-4da1-8c68-0313d7756d27" providerId="ADAL" clId="{8ACDF112-0C27-4C82-8FD2-74DCB493BDE7}" dt="2020-05-20T12:42:48.269" v="345" actId="47"/>
        <pc:sldMkLst>
          <pc:docMk/>
          <pc:sldMk cId="1414654149" sldId="506"/>
        </pc:sldMkLst>
        <pc:spChg chg="mod">
          <ac:chgData name="Geoff Carrier" userId="39219779-5b21-4da1-8c68-0313d7756d27" providerId="ADAL" clId="{8ACDF112-0C27-4C82-8FD2-74DCB493BDE7}" dt="2020-05-20T12:36:15.469" v="206" actId="207"/>
          <ac:spMkLst>
            <pc:docMk/>
            <pc:sldMk cId="1414654149" sldId="506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6:29.534" v="207" actId="207"/>
          <ac:spMkLst>
            <pc:docMk/>
            <pc:sldMk cId="1414654149" sldId="506"/>
            <ac:spMk id="19" creationId="{3969396E-6E20-4820-9180-492590B8F1AD}"/>
          </ac:spMkLst>
        </pc:spChg>
      </pc:sldChg>
      <pc:sldChg chg="modSp add del">
        <pc:chgData name="Geoff Carrier" userId="39219779-5b21-4da1-8c68-0313d7756d27" providerId="ADAL" clId="{8ACDF112-0C27-4C82-8FD2-74DCB493BDE7}" dt="2020-05-20T12:43:14.878" v="348" actId="47"/>
        <pc:sldMkLst>
          <pc:docMk/>
          <pc:sldMk cId="2295404661" sldId="507"/>
        </pc:sldMkLst>
        <pc:spChg chg="mod">
          <ac:chgData name="Geoff Carrier" userId="39219779-5b21-4da1-8c68-0313d7756d27" providerId="ADAL" clId="{8ACDF112-0C27-4C82-8FD2-74DCB493BDE7}" dt="2020-05-20T12:36:47.533" v="209" actId="207"/>
          <ac:spMkLst>
            <pc:docMk/>
            <pc:sldMk cId="2295404661" sldId="507"/>
            <ac:spMk id="20" creationId="{97F3B6E5-87A3-43BE-B1B1-A744EAAAC248}"/>
          </ac:spMkLst>
        </pc:spChg>
      </pc:sldChg>
      <pc:sldChg chg="add del">
        <pc:chgData name="Geoff Carrier" userId="39219779-5b21-4da1-8c68-0313d7756d27" providerId="ADAL" clId="{8ACDF112-0C27-4C82-8FD2-74DCB493BDE7}" dt="2020-05-20T12:41:46.807" v="338" actId="47"/>
        <pc:sldMkLst>
          <pc:docMk/>
          <pc:sldMk cId="3029674265" sldId="508"/>
        </pc:sldMkLst>
      </pc:sldChg>
      <pc:sldChg chg="add del">
        <pc:chgData name="Geoff Carrier" userId="39219779-5b21-4da1-8c68-0313d7756d27" providerId="ADAL" clId="{8ACDF112-0C27-4C82-8FD2-74DCB493BDE7}" dt="2020-05-20T12:42:29.974" v="342" actId="47"/>
        <pc:sldMkLst>
          <pc:docMk/>
          <pc:sldMk cId="3733611881" sldId="509"/>
        </pc:sldMkLst>
      </pc:sldChg>
      <pc:sldChg chg="add del">
        <pc:chgData name="Geoff Carrier" userId="39219779-5b21-4da1-8c68-0313d7756d27" providerId="ADAL" clId="{8ACDF112-0C27-4C82-8FD2-74DCB493BDE7}" dt="2020-05-20T12:42:48.269" v="345" actId="47"/>
        <pc:sldMkLst>
          <pc:docMk/>
          <pc:sldMk cId="4229692592" sldId="510"/>
        </pc:sldMkLst>
      </pc:sldChg>
      <pc:sldChg chg="add del">
        <pc:chgData name="Geoff Carrier" userId="39219779-5b21-4da1-8c68-0313d7756d27" providerId="ADAL" clId="{8ACDF112-0C27-4C82-8FD2-74DCB493BDE7}" dt="2020-05-20T12:43:14.878" v="348" actId="47"/>
        <pc:sldMkLst>
          <pc:docMk/>
          <pc:sldMk cId="484316827" sldId="511"/>
        </pc:sldMkLst>
      </pc:sldChg>
      <pc:sldChg chg="delSp modSp add del mod">
        <pc:chgData name="Geoff Carrier" userId="39219779-5b21-4da1-8c68-0313d7756d27" providerId="ADAL" clId="{8ACDF112-0C27-4C82-8FD2-74DCB493BDE7}" dt="2020-05-20T12:43:40.071" v="351" actId="47"/>
        <pc:sldMkLst>
          <pc:docMk/>
          <pc:sldMk cId="3841460499" sldId="512"/>
        </pc:sldMkLst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8" creationId="{0BBEC196-8C96-4F18-A58F-819D1BDF6567}"/>
          </ac:spMkLst>
        </pc:spChg>
        <pc:spChg chg="del mod">
          <ac:chgData name="Geoff Carrier" userId="39219779-5b21-4da1-8c68-0313d7756d27" providerId="ADAL" clId="{8ACDF112-0C27-4C82-8FD2-74DCB493BDE7}" dt="2020-05-20T12:38:41.436" v="251" actId="478"/>
          <ac:spMkLst>
            <pc:docMk/>
            <pc:sldMk cId="3841460499" sldId="512"/>
            <ac:spMk id="15" creationId="{00000000-0000-0000-0000-000000000000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8" creationId="{279AC3B8-EB5E-447F-90CF-20FFFF782C27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19" creationId="{3969396E-6E20-4820-9180-492590B8F1AD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0" creationId="{97F3B6E5-87A3-43BE-B1B1-A744EAAAC248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1" creationId="{ACEF68FE-53C3-4A3D-91E2-F121E2FD4DF8}"/>
          </ac:spMkLst>
        </pc:spChg>
        <pc:spChg chg="mod">
          <ac:chgData name="Geoff Carrier" userId="39219779-5b21-4da1-8c68-0313d7756d27" providerId="ADAL" clId="{8ACDF112-0C27-4C82-8FD2-74DCB493BDE7}" dt="2020-05-20T12:39:22.646" v="254" actId="465"/>
          <ac:spMkLst>
            <pc:docMk/>
            <pc:sldMk cId="3841460499" sldId="512"/>
            <ac:spMk id="22" creationId="{AD17CEAB-BCF6-4CCC-87D1-AADA3778D370}"/>
          </ac:spMkLst>
        </pc:spChg>
      </pc:sldChg>
      <pc:sldChg chg="add del">
        <pc:chgData name="Geoff Carrier" userId="39219779-5b21-4da1-8c68-0313d7756d27" providerId="ADAL" clId="{8ACDF112-0C27-4C82-8FD2-74DCB493BDE7}" dt="2020-05-20T12:44:05.953" v="355" actId="47"/>
        <pc:sldMkLst>
          <pc:docMk/>
          <pc:sldMk cId="761608911" sldId="513"/>
        </pc:sldMkLst>
      </pc:sldChg>
      <pc:sldChg chg="addSp modSp add mod">
        <pc:chgData name="Geoff Carrier" userId="39219779-5b21-4da1-8c68-0313d7756d27" providerId="ADAL" clId="{8ACDF112-0C27-4C82-8FD2-74DCB493BDE7}" dt="2020-05-20T12:41:56.698" v="339" actId="207"/>
        <pc:sldMkLst>
          <pc:docMk/>
          <pc:sldMk cId="4219144260" sldId="514"/>
        </pc:sldMkLst>
        <pc:spChg chg="mod">
          <ac:chgData name="Geoff Carrier" userId="39219779-5b21-4da1-8c68-0313d7756d27" providerId="ADAL" clId="{8ACDF112-0C27-4C82-8FD2-74DCB493BDE7}" dt="2020-05-20T12:41:56.698" v="339" actId="207"/>
          <ac:spMkLst>
            <pc:docMk/>
            <pc:sldMk cId="4219144260" sldId="514"/>
            <ac:spMk id="8" creationId="{0BBEC196-8C96-4F18-A58F-819D1BDF6567}"/>
          </ac:spMkLst>
        </pc:spChg>
        <pc:spChg chg="add mod">
          <ac:chgData name="Geoff Carrier" userId="39219779-5b21-4da1-8c68-0313d7756d27" providerId="ADAL" clId="{8ACDF112-0C27-4C82-8FD2-74DCB493BDE7}" dt="2020-05-20T12:40:59.409" v="314" actId="1076"/>
          <ac:spMkLst>
            <pc:docMk/>
            <pc:sldMk cId="4219144260" sldId="514"/>
            <ac:spMk id="9" creationId="{0B54EB50-0B74-476E-BCDE-5EC69898C756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7" creationId="{0BD20CE3-6F12-4003-BE82-55B057DC4C1F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8" creationId="{279AC3B8-EB5E-447F-90CF-20FFFF782C27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19" creationId="{3969396E-6E20-4820-9180-492590B8F1AD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0" creationId="{97F3B6E5-87A3-43BE-B1B1-A744EAAAC248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1" creationId="{ACEF68FE-53C3-4A3D-91E2-F121E2FD4DF8}"/>
          </ac:spMkLst>
        </pc:spChg>
        <pc:spChg chg="mod">
          <ac:chgData name="Geoff Carrier" userId="39219779-5b21-4da1-8c68-0313d7756d27" providerId="ADAL" clId="{8ACDF112-0C27-4C82-8FD2-74DCB493BDE7}" dt="2020-05-20T12:41:05.344" v="336" actId="1036"/>
          <ac:spMkLst>
            <pc:docMk/>
            <pc:sldMk cId="4219144260" sldId="514"/>
            <ac:spMk id="22" creationId="{AD17CEAB-BCF6-4CCC-87D1-AADA3778D370}"/>
          </ac:spMkLst>
        </pc:spChg>
      </pc:sldChg>
      <pc:sldChg chg="modSp add">
        <pc:chgData name="Geoff Carrier" userId="39219779-5b21-4da1-8c68-0313d7756d27" providerId="ADAL" clId="{8ACDF112-0C27-4C82-8FD2-74DCB493BDE7}" dt="2020-05-20T12:42:16.541" v="340" actId="207"/>
        <pc:sldMkLst>
          <pc:docMk/>
          <pc:sldMk cId="2668596349" sldId="515"/>
        </pc:sldMkLst>
        <pc:spChg chg="mod">
          <ac:chgData name="Geoff Carrier" userId="39219779-5b21-4da1-8c68-0313d7756d27" providerId="ADAL" clId="{8ACDF112-0C27-4C82-8FD2-74DCB493BDE7}" dt="2020-05-20T12:42:16.541" v="340" actId="207"/>
          <ac:spMkLst>
            <pc:docMk/>
            <pc:sldMk cId="2668596349" sldId="515"/>
            <ac:spMk id="17" creationId="{0BD20CE3-6F12-4003-BE82-55B057DC4C1F}"/>
          </ac:spMkLst>
        </pc:spChg>
      </pc:sldChg>
      <pc:sldChg chg="modSp add">
        <pc:chgData name="Geoff Carrier" userId="39219779-5b21-4da1-8c68-0313d7756d27" providerId="ADAL" clId="{8ACDF112-0C27-4C82-8FD2-74DCB493BDE7}" dt="2020-05-20T12:42:38.839" v="343" actId="207"/>
        <pc:sldMkLst>
          <pc:docMk/>
          <pc:sldMk cId="2121568606" sldId="516"/>
        </pc:sldMkLst>
        <pc:spChg chg="mod">
          <ac:chgData name="Geoff Carrier" userId="39219779-5b21-4da1-8c68-0313d7756d27" providerId="ADAL" clId="{8ACDF112-0C27-4C82-8FD2-74DCB493BDE7}" dt="2020-05-20T12:42:38.839" v="343" actId="207"/>
          <ac:spMkLst>
            <pc:docMk/>
            <pc:sldMk cId="2121568606" sldId="516"/>
            <ac:spMk id="18" creationId="{279AC3B8-EB5E-447F-90CF-20FFFF782C27}"/>
          </ac:spMkLst>
        </pc:spChg>
      </pc:sldChg>
      <pc:sldChg chg="modSp add">
        <pc:chgData name="Geoff Carrier" userId="39219779-5b21-4da1-8c68-0313d7756d27" providerId="ADAL" clId="{8ACDF112-0C27-4C82-8FD2-74DCB493BDE7}" dt="2020-05-20T12:43:02.750" v="346" actId="207"/>
        <pc:sldMkLst>
          <pc:docMk/>
          <pc:sldMk cId="141715822" sldId="517"/>
        </pc:sldMkLst>
        <pc:spChg chg="mod">
          <ac:chgData name="Geoff Carrier" userId="39219779-5b21-4da1-8c68-0313d7756d27" providerId="ADAL" clId="{8ACDF112-0C27-4C82-8FD2-74DCB493BDE7}" dt="2020-05-20T12:43:02.750" v="346" actId="207"/>
          <ac:spMkLst>
            <pc:docMk/>
            <pc:sldMk cId="141715822" sldId="517"/>
            <ac:spMk id="19" creationId="{3969396E-6E20-4820-9180-492590B8F1AD}"/>
          </ac:spMkLst>
        </pc:spChg>
      </pc:sldChg>
      <pc:sldChg chg="modSp add">
        <pc:chgData name="Geoff Carrier" userId="39219779-5b21-4da1-8c68-0313d7756d27" providerId="ADAL" clId="{8ACDF112-0C27-4C82-8FD2-74DCB493BDE7}" dt="2020-05-20T12:43:25.641" v="349" actId="207"/>
        <pc:sldMkLst>
          <pc:docMk/>
          <pc:sldMk cId="436623687" sldId="518"/>
        </pc:sldMkLst>
        <pc:spChg chg="mod">
          <ac:chgData name="Geoff Carrier" userId="39219779-5b21-4da1-8c68-0313d7756d27" providerId="ADAL" clId="{8ACDF112-0C27-4C82-8FD2-74DCB493BDE7}" dt="2020-05-20T12:43:25.641" v="349" actId="207"/>
          <ac:spMkLst>
            <pc:docMk/>
            <pc:sldMk cId="436623687" sldId="518"/>
            <ac:spMk id="20" creationId="{97F3B6E5-87A3-43BE-B1B1-A744EAAAC248}"/>
          </ac:spMkLst>
        </pc:spChg>
      </pc:sldChg>
      <pc:sldChg chg="modSp add">
        <pc:chgData name="Geoff Carrier" userId="39219779-5b21-4da1-8c68-0313d7756d27" providerId="ADAL" clId="{8ACDF112-0C27-4C82-8FD2-74DCB493BDE7}" dt="2020-05-20T12:43:47.996" v="352" actId="207"/>
        <pc:sldMkLst>
          <pc:docMk/>
          <pc:sldMk cId="1060011889" sldId="519"/>
        </pc:sldMkLst>
        <pc:spChg chg="mod">
          <ac:chgData name="Geoff Carrier" userId="39219779-5b21-4da1-8c68-0313d7756d27" providerId="ADAL" clId="{8ACDF112-0C27-4C82-8FD2-74DCB493BDE7}" dt="2020-05-20T12:43:47.996" v="352" actId="207"/>
          <ac:spMkLst>
            <pc:docMk/>
            <pc:sldMk cId="1060011889" sldId="519"/>
            <ac:spMk id="22" creationId="{AD17CEAB-BCF6-4CCC-87D1-AADA3778D370}"/>
          </ac:spMkLst>
        </pc:spChg>
      </pc:sldChg>
      <pc:sldChg chg="modSp add">
        <pc:chgData name="Geoff Carrier" userId="39219779-5b21-4da1-8c68-0313d7756d27" providerId="ADAL" clId="{8ACDF112-0C27-4C82-8FD2-74DCB493BDE7}" dt="2020-05-20T12:44:03.371" v="354" actId="207"/>
        <pc:sldMkLst>
          <pc:docMk/>
          <pc:sldMk cId="2027959029" sldId="520"/>
        </pc:sldMkLst>
        <pc:spChg chg="mod">
          <ac:chgData name="Geoff Carrier" userId="39219779-5b21-4da1-8c68-0313d7756d27" providerId="ADAL" clId="{8ACDF112-0C27-4C82-8FD2-74DCB493BDE7}" dt="2020-05-20T12:44:03.371" v="354" actId="207"/>
          <ac:spMkLst>
            <pc:docMk/>
            <pc:sldMk cId="2027959029" sldId="520"/>
            <ac:spMk id="21" creationId="{ACEF68FE-53C3-4A3D-91E2-F121E2FD4DF8}"/>
          </ac:spMkLst>
        </pc:spChg>
      </pc:sldChg>
    </pc:docChg>
  </pc:docChgLst>
  <pc:docChgLst>
    <pc:chgData name="Geoff Carrier" userId="39219779-5b21-4da1-8c68-0313d7756d27" providerId="ADAL" clId="{6B6CBB6D-0386-4C6B-B77D-B93A673D03DF}"/>
    <pc:docChg chg="modSld">
      <pc:chgData name="Geoff Carrier" userId="39219779-5b21-4da1-8c68-0313d7756d27" providerId="ADAL" clId="{6B6CBB6D-0386-4C6B-B77D-B93A673D03DF}" dt="2021-06-21T09:49:54.178" v="1" actId="113"/>
      <pc:docMkLst>
        <pc:docMk/>
      </pc:docMkLst>
      <pc:sldChg chg="modSp mod">
        <pc:chgData name="Geoff Carrier" userId="39219779-5b21-4da1-8c68-0313d7756d27" providerId="ADAL" clId="{6B6CBB6D-0386-4C6B-B77D-B93A673D03DF}" dt="2021-06-21T09:49:54.178" v="1" actId="113"/>
        <pc:sldMkLst>
          <pc:docMk/>
          <pc:sldMk cId="951158820" sldId="487"/>
        </pc:sldMkLst>
        <pc:spChg chg="mod">
          <ac:chgData name="Geoff Carrier" userId="39219779-5b21-4da1-8c68-0313d7756d27" providerId="ADAL" clId="{6B6CBB6D-0386-4C6B-B77D-B93A673D03DF}" dt="2021-06-21T09:49:54.178" v="1" actId="113"/>
          <ac:spMkLst>
            <pc:docMk/>
            <pc:sldMk cId="951158820" sldId="487"/>
            <ac:spMk id="27" creationId="{00000000-0000-0000-0000-000000000000}"/>
          </ac:spMkLst>
        </pc:spChg>
      </pc:sldChg>
    </pc:docChg>
  </pc:docChgLst>
  <pc:docChgLst>
    <pc:chgData name="Geoff Carrier" userId="39219779-5b21-4da1-8c68-0313d7756d27" providerId="ADAL" clId="{20296993-A1C1-4E9D-8459-2C05A509DCAF}"/>
    <pc:docChg chg="modSld">
      <pc:chgData name="Geoff Carrier" userId="39219779-5b21-4da1-8c68-0313d7756d27" providerId="ADAL" clId="{20296993-A1C1-4E9D-8459-2C05A509DCAF}" dt="2021-05-13T11:18:12.586" v="13" actId="1076"/>
      <pc:docMkLst>
        <pc:docMk/>
      </pc:docMkLst>
      <pc:sldChg chg="modSp mod">
        <pc:chgData name="Geoff Carrier" userId="39219779-5b21-4da1-8c68-0313d7756d27" providerId="ADAL" clId="{20296993-A1C1-4E9D-8459-2C05A509DCAF}" dt="2021-05-13T11:18:12.586" v="13" actId="1076"/>
        <pc:sldMkLst>
          <pc:docMk/>
          <pc:sldMk cId="3316241334" sldId="480"/>
        </pc:sldMkLst>
        <pc:spChg chg="mod">
          <ac:chgData name="Geoff Carrier" userId="39219779-5b21-4da1-8c68-0313d7756d27" providerId="ADAL" clId="{20296993-A1C1-4E9D-8459-2C05A509DCAF}" dt="2021-05-13T11:17:08.323" v="4" actId="20577"/>
          <ac:spMkLst>
            <pc:docMk/>
            <pc:sldMk cId="3316241334" sldId="480"/>
            <ac:spMk id="9" creationId="{00000000-0000-0000-0000-000000000000}"/>
          </ac:spMkLst>
        </pc:spChg>
        <pc:spChg chg="mod">
          <ac:chgData name="Geoff Carrier" userId="39219779-5b21-4da1-8c68-0313d7756d27" providerId="ADAL" clId="{20296993-A1C1-4E9D-8459-2C05A509DCAF}" dt="2021-05-13T11:17:27.389" v="12" actId="14100"/>
          <ac:spMkLst>
            <pc:docMk/>
            <pc:sldMk cId="3316241334" sldId="480"/>
            <ac:spMk id="12" creationId="{00000000-0000-0000-0000-000000000000}"/>
          </ac:spMkLst>
        </pc:spChg>
        <pc:grpChg chg="mod">
          <ac:chgData name="Geoff Carrier" userId="39219779-5b21-4da1-8c68-0313d7756d27" providerId="ADAL" clId="{20296993-A1C1-4E9D-8459-2C05A509DCAF}" dt="2021-05-13T11:18:12.586" v="13" actId="1076"/>
          <ac:grpSpMkLst>
            <pc:docMk/>
            <pc:sldMk cId="3316241334" sldId="480"/>
            <ac:grpSpMk id="17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1F6751-7D91-4BA4-8CD9-EAE9B2C233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0A853-FA64-4DB1-BC86-01FF13A404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706C91-941E-424A-800F-E7EE21E73CBF}" type="datetime1">
              <a:rPr lang="en-GB" altLang="zh-TW"/>
              <a:pPr>
                <a:defRPr/>
              </a:pPr>
              <a:t>21/06/2021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7CCB-7272-42D9-9BA2-2B312BE0D7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7FBB4-8C36-4A0C-8EA5-7B9749601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DD57A5-7820-4A31-9642-014DF70B5E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2352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6D55F-B502-4CB3-A765-32D3C3BD34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42A2-68FB-4902-9E80-932A49FFA7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5DC0C9-436C-431B-ABCB-03C904F1C65E}" type="datetime1">
              <a:rPr lang="en-GB" altLang="zh-TW"/>
              <a:pPr>
                <a:defRPr/>
              </a:pPr>
              <a:t>21/06/2021</a:t>
            </a:fld>
            <a:endParaRPr lang="en-US" altLang="zh-T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D1B099-A7A6-4C1C-B89E-1C2E47CF1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C926DE-D5EA-4DF2-82F8-153DA50C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621F-8FA6-4F28-A09A-84FE47B84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C571-6B27-43DF-B359-4D9CCA621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DC3FA-AF97-45DD-8123-6E29CF18E6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431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4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64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5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76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41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97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0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4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17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01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80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7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92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4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1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4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5F4EE-F2B7-4097-8057-805BBC2C68B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45000" y="180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8251784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45000" y="432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825178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20229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00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900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2741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62741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582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79582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964229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96423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736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900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9208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9208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25174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25173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658260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5826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39134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9134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1029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1" y="3198168"/>
            <a:ext cx="8244149" cy="46166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7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3200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134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350"/>
            </a:lvl1pPr>
            <a:lvl2pPr>
              <a:spcBef>
                <a:spcPts val="0"/>
              </a:spcBef>
              <a:defRPr sz="1350"/>
            </a:lvl2pPr>
            <a:lvl3pPr>
              <a:spcBef>
                <a:spcPts val="0"/>
              </a:spcBef>
              <a:defRPr sz="1350"/>
            </a:lvl3pPr>
            <a:lvl4pPr>
              <a:spcBef>
                <a:spcPts val="0"/>
              </a:spcBef>
              <a:defRPr sz="1350"/>
            </a:lvl4pPr>
            <a:lvl5pPr>
              <a:spcBef>
                <a:spcPts val="0"/>
              </a:spcBef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4789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087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1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858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11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785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5460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4000" y="180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763377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000" y="432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376337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49152" y="180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4152" y="1188000"/>
            <a:ext cx="3977269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49152" y="432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714152" y="3708000"/>
            <a:ext cx="397726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297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909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648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580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5510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7291969" cy="46166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996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059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320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309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3767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4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532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8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89800" y="1188001"/>
            <a:ext cx="349544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969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3D2-CA26-455E-9673-C5BF4FD8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3468"/>
            <a:ext cx="6858000" cy="124649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CE0E-457D-4CE3-87E6-808A5E42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93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84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71951"/>
          </a:xfrm>
          <a:prstGeom prst="rect">
            <a:avLst/>
          </a:prstGeom>
        </p:spPr>
        <p:txBody>
          <a:bodyPr/>
          <a:lstStyle>
            <a:lvl1pPr>
              <a:defRPr sz="135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35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445E2C-B1E4-4A36-9C7D-BAD8B5F6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685"/>
            <a:ext cx="78867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8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4572000" y="-6757"/>
            <a:ext cx="4576468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1552848"/>
            <a:ext cx="6303461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75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6975223" y="5194370"/>
            <a:ext cx="1735931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00" y="2873624"/>
            <a:ext cx="4904236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442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45000" y="180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8251784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45000" y="4320000"/>
            <a:ext cx="7765784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825178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13144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51784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4000" y="180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763377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000" y="4320000"/>
            <a:ext cx="3635637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9000" y="3708000"/>
            <a:ext cx="376337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49152" y="180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14152" y="1188000"/>
            <a:ext cx="3977269" cy="36933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2EABE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49152" y="4320000"/>
            <a:ext cx="3842269" cy="8438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714152" y="3708000"/>
            <a:ext cx="397726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484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532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8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89800" y="1188001"/>
            <a:ext cx="349544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83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017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1" y="1188001"/>
            <a:ext cx="425234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57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00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4492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0841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34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8974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974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48974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00" y="3273365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9000" y="474673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8950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38950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38950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546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843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786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67292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352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017" y="0"/>
            <a:ext cx="4360983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93141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000" y="1800000"/>
            <a:ext cx="3931418" cy="8438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350"/>
            </a:lvl2pPr>
            <a:lvl3pPr>
              <a:lnSpc>
                <a:spcPct val="100000"/>
              </a:lnSpc>
              <a:spcBef>
                <a:spcPts val="0"/>
              </a:spcBef>
              <a:defRPr sz="135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1" y="1188001"/>
            <a:ext cx="425234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647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93418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27836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2254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96670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357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510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52510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6019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6019" y="1800000"/>
            <a:ext cx="2456258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9001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819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00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900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62741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62741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95820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79582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964229" y="1800001"/>
            <a:ext cx="1738048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964230" y="3600000"/>
            <a:ext cx="1738048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969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900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9208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9208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25174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25173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658260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58260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391347" y="3024001"/>
            <a:ext cx="1304759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91347" y="1800001"/>
            <a:ext cx="1322785" cy="5078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387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1" y="3198168"/>
            <a:ext cx="8244149" cy="46166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3200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253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389704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0" y="1800000"/>
            <a:ext cx="3897047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350"/>
            </a:lvl1pPr>
            <a:lvl2pPr>
              <a:spcBef>
                <a:spcPts val="0"/>
              </a:spcBef>
              <a:defRPr sz="1350"/>
            </a:lvl2pPr>
            <a:lvl3pPr>
              <a:spcBef>
                <a:spcPts val="0"/>
              </a:spcBef>
              <a:defRPr sz="1350"/>
            </a:lvl3pPr>
            <a:lvl4pPr>
              <a:spcBef>
                <a:spcPts val="0"/>
              </a:spcBef>
              <a:defRPr sz="1350"/>
            </a:lvl4pPr>
            <a:lvl5pPr>
              <a:spcBef>
                <a:spcPts val="0"/>
              </a:spcBef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4787503" y="0"/>
            <a:ext cx="435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05047" y="584789"/>
            <a:ext cx="3498422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86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021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551" y="360001"/>
            <a:ext cx="3931418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00" y="1800001"/>
            <a:ext cx="3931418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43609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030" y="572757"/>
            <a:ext cx="3509386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0552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761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1020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00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44920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0841" y="1800001"/>
            <a:ext cx="2700000" cy="8669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410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2708032" y="-18480"/>
            <a:ext cx="6456854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00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661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1" y="0"/>
            <a:ext cx="6456854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2300288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2285" y="2300288"/>
            <a:ext cx="3194447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52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572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9"/>
            <a:ext cx="9144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2436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33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7291969" cy="46166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123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6375" y="455771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000" y="1980000"/>
            <a:ext cx="3194447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2798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638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4249" y="2485292"/>
            <a:ext cx="9148250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282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8974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8974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48974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00" y="3273365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9000" y="4746730"/>
            <a:ext cx="2663326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8950" y="180000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38950" y="3273365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38950" y="4746730"/>
            <a:ext cx="2663327" cy="30008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224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8267483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0"/>
            <a:ext cx="3953064" cy="369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1800" b="1" kern="1200" dirty="0">
                <a:solidFill>
                  <a:srgbClr val="2EABE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833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1"/>
            <a:ext cx="9144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4000" y="2160000"/>
            <a:ext cx="4347127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000" y="4500000"/>
            <a:ext cx="3920357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00" y="360001"/>
            <a:ext cx="4343767" cy="46166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0789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13D2-CA26-455E-9673-C5BF4FD8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63468"/>
            <a:ext cx="6858000" cy="124649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CE0E-457D-4CE3-87E6-808A5E42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93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0739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5059"/>
            <a:ext cx="7886700" cy="571951"/>
          </a:xfrm>
          <a:prstGeom prst="rect">
            <a:avLst/>
          </a:prstGeom>
        </p:spPr>
        <p:txBody>
          <a:bodyPr/>
          <a:lstStyle>
            <a:lvl1pPr>
              <a:defRPr sz="135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35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445E2C-B1E4-4A36-9C7D-BAD8B5F6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685"/>
            <a:ext cx="78867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0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843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7861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67292" y="1800000"/>
            <a:ext cx="1738048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7811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93418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27836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2254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96670" y="1800000"/>
            <a:ext cx="130475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1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000" y="360001"/>
            <a:ext cx="8271841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9001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2510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52510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6019" y="3963965"/>
            <a:ext cx="2456258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6019" y="1800000"/>
            <a:ext cx="2456258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9001" y="1800001"/>
            <a:ext cx="2456258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9000" y="1188001"/>
            <a:ext cx="3953064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2EABE2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50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21" y="360001"/>
            <a:ext cx="824414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00" y="1728000"/>
            <a:ext cx="8244149" cy="8438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5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  <p:sldLayoutId id="2147484170" r:id="rId20"/>
    <p:sldLayoutId id="2147484171" r:id="rId21"/>
    <p:sldLayoutId id="2147484172" r:id="rId22"/>
    <p:sldLayoutId id="2147484173" r:id="rId23"/>
    <p:sldLayoutId id="2147484174" r:id="rId24"/>
    <p:sldLayoutId id="2147484175" r:id="rId25"/>
    <p:sldLayoutId id="2147484176" r:id="rId26"/>
    <p:sldLayoutId id="2147484177" r:id="rId27"/>
    <p:sldLayoutId id="2147484178" r:id="rId28"/>
    <p:sldLayoutId id="2147484179" r:id="rId29"/>
    <p:sldLayoutId id="2147484180" r:id="rId30"/>
    <p:sldLayoutId id="214748418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Wingdings" panose="05000000000000000000" pitchFamily="2" charset="2"/>
        <a:buChar char="§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21" y="360001"/>
            <a:ext cx="824414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00" y="1728000"/>
            <a:ext cx="8244149" cy="8438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81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  <p:sldLayoutId id="2147484200" r:id="rId18"/>
    <p:sldLayoutId id="2147484201" r:id="rId19"/>
    <p:sldLayoutId id="2147484202" r:id="rId20"/>
    <p:sldLayoutId id="2147484203" r:id="rId21"/>
    <p:sldLayoutId id="2147484204" r:id="rId22"/>
    <p:sldLayoutId id="2147484205" r:id="rId23"/>
    <p:sldLayoutId id="2147484206" r:id="rId24"/>
    <p:sldLayoutId id="2147484207" r:id="rId25"/>
    <p:sldLayoutId id="2147484208" r:id="rId26"/>
    <p:sldLayoutId id="2147484209" r:id="rId27"/>
    <p:sldLayoutId id="2147484210" r:id="rId28"/>
    <p:sldLayoutId id="2147484211" r:id="rId29"/>
    <p:sldLayoutId id="2147484212" r:id="rId30"/>
    <p:sldLayoutId id="2147484213" r:id="rId31"/>
    <p:sldLayoutId id="2147484214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Wingdings" panose="05000000000000000000" pitchFamily="2" charset="2"/>
        <a:buChar char="§"/>
        <a:defRPr sz="135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OS Admin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>
                <a:latin typeface="Arial"/>
                <a:cs typeface="Arial"/>
              </a:rPr>
              <a:t>Advanced permissions - Linux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9000" y="4853529"/>
            <a:ext cx="3915966" cy="1041311"/>
          </a:xfrm>
        </p:spPr>
        <p:txBody>
          <a:bodyPr>
            <a:spAutoFit/>
          </a:bodyPr>
          <a:lstStyle/>
          <a:p>
            <a:endParaRPr lang="en-SG" sz="900" dirty="0"/>
          </a:p>
          <a:p>
            <a:endParaRPr lang="en-SG" sz="900" dirty="0"/>
          </a:p>
          <a:p>
            <a:endParaRPr lang="en-SG" sz="900" dirty="0"/>
          </a:p>
          <a:p>
            <a:pPr marL="0" indent="0">
              <a:buNone/>
            </a:pPr>
            <a:r>
              <a:rPr lang="en-SG" sz="900" dirty="0"/>
              <a:t> </a:t>
            </a:r>
            <a:endParaRPr lang="en-GB" sz="900" dirty="0"/>
          </a:p>
          <a:p>
            <a:pPr marL="0" indent="0">
              <a:buNone/>
            </a:pPr>
            <a:r>
              <a:rPr lang="en-SG" sz="900" dirty="0"/>
              <a:t>V1.1 2019</a:t>
            </a:r>
          </a:p>
        </p:txBody>
      </p:sp>
    </p:spTree>
    <p:extLst>
      <p:ext uri="{BB962C8B-B14F-4D97-AF65-F5344CB8AC3E}">
        <p14:creationId xmlns:p14="http://schemas.microsoft.com/office/powerpoint/2010/main" val="4606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SUID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94693" y="1392674"/>
            <a:ext cx="2420023" cy="710451"/>
          </a:xfrm>
        </p:spPr>
        <p:txBody>
          <a:bodyPr/>
          <a:lstStyle/>
          <a:p>
            <a:r>
              <a:rPr lang="en-GB" altLang="en-US" dirty="0"/>
              <a:t>set user ID</a:t>
            </a:r>
          </a:p>
          <a:p>
            <a:r>
              <a:rPr lang="en-GB" dirty="0"/>
              <a:t>SGID = same idea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215901" y="3470049"/>
            <a:ext cx="2370136" cy="10043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/bin/ls</a:t>
            </a:r>
          </a:p>
        </p:txBody>
      </p:sp>
      <p:sp>
        <p:nvSpPr>
          <p:cNvPr id="21" name="Sun 20"/>
          <p:cNvSpPr/>
          <p:nvPr/>
        </p:nvSpPr>
        <p:spPr>
          <a:xfrm>
            <a:off x="3936206" y="1188748"/>
            <a:ext cx="2764632" cy="104724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44698" y="2503633"/>
            <a:ext cx="889590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00848" y="3441173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8953" y="4542445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owned by root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794" y="13420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runs as user 123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86037" y="2107406"/>
            <a:ext cx="1760166" cy="139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3161135" y="5218074"/>
            <a:ext cx="2370136" cy="10043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/bin/</a:t>
            </a:r>
            <a:r>
              <a:rPr lang="en-GB" dirty="0" err="1"/>
              <a:t>passwd</a:t>
            </a:r>
            <a:endParaRPr lang="en-GB" dirty="0"/>
          </a:p>
          <a:p>
            <a:pPr algn="ctr"/>
            <a:r>
              <a:rPr lang="en-GB" dirty="0"/>
              <a:t>SUID set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08346" y="3937251"/>
            <a:ext cx="1760166" cy="139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n 37"/>
          <p:cNvSpPr/>
          <p:nvPr/>
        </p:nvSpPr>
        <p:spPr>
          <a:xfrm>
            <a:off x="5892668" y="2992793"/>
            <a:ext cx="2764632" cy="104724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95250" y="397222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runs as user 0</a:t>
            </a:r>
          </a:p>
          <a:p>
            <a:r>
              <a:rPr lang="en-GB" dirty="0"/>
              <a:t>(root)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1591" y="6216454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owned by root</a:t>
            </a:r>
          </a:p>
        </p:txBody>
      </p:sp>
    </p:spTree>
    <p:extLst>
      <p:ext uri="{BB962C8B-B14F-4D97-AF65-F5344CB8AC3E}">
        <p14:creationId xmlns:p14="http://schemas.microsoft.com/office/powerpoint/2010/main" val="17905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GB" dirty="0"/>
              <a:t>GID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73247" y="3023944"/>
            <a:ext cx="2084175" cy="369332"/>
          </a:xfrm>
        </p:spPr>
        <p:txBody>
          <a:bodyPr/>
          <a:lstStyle/>
          <a:p>
            <a:r>
              <a:rPr lang="en-GB" altLang="en-US" dirty="0"/>
              <a:t>set group ID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992145" y="1782142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5266" y="178214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5361189" y="2725669"/>
            <a:ext cx="2556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SGID bit set.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531275" y="2725669"/>
            <a:ext cx="2556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 the process run with the group ID associated with the </a:t>
            </a:r>
            <a:r>
              <a:rPr lang="en-GB" b="1" dirty="0"/>
              <a:t>file</a:t>
            </a:r>
            <a:r>
              <a:rPr lang="en-GB" dirty="0"/>
              <a:t> rather than the primary group ID associated with the </a:t>
            </a:r>
            <a:r>
              <a:rPr lang="en-GB" b="1" dirty="0"/>
              <a:t>user</a:t>
            </a:r>
            <a:r>
              <a:rPr lang="en-GB" dirty="0"/>
              <a:t> who has launched the executable.</a:t>
            </a:r>
          </a:p>
        </p:txBody>
      </p:sp>
    </p:spTree>
    <p:extLst>
      <p:ext uri="{BB962C8B-B14F-4D97-AF65-F5344CB8AC3E}">
        <p14:creationId xmlns:p14="http://schemas.microsoft.com/office/powerpoint/2010/main" val="9511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SGID on folders.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01249" y="4743541"/>
            <a:ext cx="1134057" cy="428982"/>
          </a:xfrm>
        </p:spPr>
        <p:txBody>
          <a:bodyPr/>
          <a:lstStyle/>
          <a:p>
            <a:r>
              <a:rPr lang="en-GB" altLang="en-US" dirty="0"/>
              <a:t>SGID</a:t>
            </a:r>
            <a:endParaRPr lang="en-GB" dirty="0"/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763661" y="1262626"/>
            <a:ext cx="4894216" cy="2486088"/>
            <a:chOff x="763661" y="1591242"/>
            <a:chExt cx="4894216" cy="2486088"/>
          </a:xfrm>
        </p:grpSpPr>
        <p:sp>
          <p:nvSpPr>
            <p:cNvPr id="14" name="Flowchart: Multidocument 13"/>
            <p:cNvSpPr/>
            <p:nvPr/>
          </p:nvSpPr>
          <p:spPr>
            <a:xfrm>
              <a:off x="1132842" y="1591242"/>
              <a:ext cx="2370136" cy="1737746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Folder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68504" y="1962409"/>
              <a:ext cx="989373" cy="2114921"/>
              <a:chOff x="4200848" y="2892018"/>
              <a:chExt cx="989373" cy="2114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200848" y="2892018"/>
                <a:ext cx="889590" cy="2114921"/>
                <a:chOff x="3535229" y="2108801"/>
                <a:chExt cx="1474937" cy="3470467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950494" y="2108801"/>
                  <a:ext cx="566858" cy="56652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871914" y="2678906"/>
                  <a:ext cx="714375" cy="13573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620719" y="2686069"/>
                  <a:ext cx="1284896" cy="4715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rot="16200000">
                  <a:off x="3122087" y="3262305"/>
                  <a:ext cx="1135859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16200000">
                  <a:off x="4287448" y="3262305"/>
                  <a:ext cx="1135859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16200000">
                  <a:off x="3130171" y="4527949"/>
                  <a:ext cx="1793063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16200000">
                  <a:off x="3562079" y="4476588"/>
                  <a:ext cx="1793063" cy="30957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0848" y="3441173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uid</a:t>
                </a:r>
                <a:r>
                  <a:rPr lang="en-GB" dirty="0"/>
                  <a:t> 123</a:t>
                </a:r>
              </a:p>
              <a:p>
                <a:r>
                  <a:rPr lang="en-GB" dirty="0" err="1"/>
                  <a:t>gid</a:t>
                </a:r>
                <a:r>
                  <a:rPr lang="en-GB" dirty="0"/>
                  <a:t> 1001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63661" y="3315113"/>
              <a:ext cx="2761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 owned by user 123</a:t>
              </a:r>
            </a:p>
            <a:p>
              <a:r>
                <a:rPr lang="en-GB" dirty="0"/>
                <a:t>associated with group 1001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17120" y="2688923"/>
              <a:ext cx="2217032" cy="295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98247" y="2765031"/>
              <a:ext cx="1007807" cy="389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408915" y="2765008"/>
              <a:ext cx="882979" cy="3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</a:t>
              </a:r>
            </a:p>
          </p:txBody>
        </p:sp>
      </p:grpSp>
      <p:sp>
        <p:nvSpPr>
          <p:cNvPr id="23" name="32-Point Star 22"/>
          <p:cNvSpPr/>
          <p:nvPr/>
        </p:nvSpPr>
        <p:spPr>
          <a:xfrm>
            <a:off x="1180262" y="2035594"/>
            <a:ext cx="1916255" cy="31843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grp=178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09293" y="3958996"/>
            <a:ext cx="4642458" cy="2699089"/>
            <a:chOff x="2387677" y="3958996"/>
            <a:chExt cx="4642458" cy="2699089"/>
          </a:xfrm>
        </p:grpSpPr>
        <p:sp>
          <p:nvSpPr>
            <p:cNvPr id="52" name="Flowchart: Multidocument 51"/>
            <p:cNvSpPr/>
            <p:nvPr/>
          </p:nvSpPr>
          <p:spPr>
            <a:xfrm>
              <a:off x="2604883" y="3958996"/>
              <a:ext cx="2370136" cy="1737746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Folder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140545" y="4330163"/>
              <a:ext cx="889590" cy="2114921"/>
              <a:chOff x="3535229" y="2108801"/>
              <a:chExt cx="1474937" cy="347046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87677" y="5734755"/>
              <a:ext cx="2644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 owned by user 123</a:t>
              </a:r>
            </a:p>
            <a:p>
              <a:r>
                <a:rPr lang="en-GB" dirty="0"/>
                <a:t>associated with group 178</a:t>
              </a:r>
            </a:p>
            <a:p>
              <a:endParaRPr lang="en-GB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889161" y="5056677"/>
              <a:ext cx="2217032" cy="295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770288" y="5132785"/>
              <a:ext cx="1007807" cy="389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4880956" y="5132762"/>
              <a:ext cx="882979" cy="376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</a:t>
              </a:r>
            </a:p>
          </p:txBody>
        </p:sp>
        <p:sp>
          <p:nvSpPr>
            <p:cNvPr id="67" name="32-Point Star 66"/>
            <p:cNvSpPr/>
            <p:nvPr/>
          </p:nvSpPr>
          <p:spPr>
            <a:xfrm>
              <a:off x="2752028" y="4314674"/>
              <a:ext cx="1916255" cy="318433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grp=178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F47F83-AD79-4FA5-9D44-53516B61E6E1}"/>
              </a:ext>
            </a:extLst>
          </p:cNvPr>
          <p:cNvSpPr txBox="1"/>
          <p:nvPr/>
        </p:nvSpPr>
        <p:spPr>
          <a:xfrm>
            <a:off x="7562161" y="4858411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uid</a:t>
            </a:r>
            <a:r>
              <a:rPr lang="en-GB" dirty="0"/>
              <a:t> 123</a:t>
            </a:r>
          </a:p>
          <a:p>
            <a:r>
              <a:rPr lang="en-GB" dirty="0" err="1"/>
              <a:t>gid</a:t>
            </a:r>
            <a:r>
              <a:rPr lang="en-GB" dirty="0"/>
              <a:t> 1001</a:t>
            </a:r>
          </a:p>
        </p:txBody>
      </p:sp>
    </p:spTree>
    <p:extLst>
      <p:ext uri="{BB962C8B-B14F-4D97-AF65-F5344CB8AC3E}">
        <p14:creationId xmlns:p14="http://schemas.microsoft.com/office/powerpoint/2010/main" val="1173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0" y="360002"/>
            <a:ext cx="8251784" cy="596732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altLang="en-US" dirty="0"/>
              <a:t>Sticky Bit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238" y="2725669"/>
            <a:ext cx="2084175" cy="369332"/>
          </a:xfrm>
        </p:spPr>
        <p:txBody>
          <a:bodyPr/>
          <a:lstStyle/>
          <a:p>
            <a:r>
              <a:rPr lang="en-GB" altLang="en-US" dirty="0"/>
              <a:t>Sticky Bit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349207" y="1738139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5266" y="178214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4829174" y="2725669"/>
            <a:ext cx="3088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Normally a user may delete a file if the user has write permission to the folder containing the file. This creates a problem for publicly writable folders, users would be able to delete each others work. Setting the sticky bit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531275" y="2725669"/>
            <a:ext cx="25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effect.</a:t>
            </a:r>
          </a:p>
        </p:txBody>
      </p:sp>
    </p:spTree>
    <p:extLst>
      <p:ext uri="{BB962C8B-B14F-4D97-AF65-F5344CB8AC3E}">
        <p14:creationId xmlns:p14="http://schemas.microsoft.com/office/powerpoint/2010/main" val="29182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Sticky Bit.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3313749" y="2180506"/>
            <a:ext cx="2791848" cy="173774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428553" y="2598199"/>
            <a:ext cx="1047873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4595240" y="3134076"/>
            <a:ext cx="2611503" cy="29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58634" y="3400821"/>
            <a:ext cx="1187124" cy="38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944250" y="3421584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23" name="32-Point Star 22"/>
          <p:cNvSpPr/>
          <p:nvPr/>
        </p:nvSpPr>
        <p:spPr>
          <a:xfrm>
            <a:off x="3214821" y="2514601"/>
            <a:ext cx="2783382" cy="40203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everyone=write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publicly writable folder with no sticky bit.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55407" y="3109308"/>
            <a:ext cx="1047873" cy="2114921"/>
            <a:chOff x="4200848" y="2892018"/>
            <a:chExt cx="889590" cy="2114921"/>
          </a:xfrm>
        </p:grpSpPr>
        <p:grpSp>
          <p:nvGrpSpPr>
            <p:cNvPr id="42" name="Group 41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666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2190946" y="4032493"/>
            <a:ext cx="1562155" cy="75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366654" y="4064027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6512" y="542210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/</a:t>
            </a:r>
            <a:r>
              <a:rPr lang="en-GB" dirty="0" err="1"/>
              <a:t>tmp</a:t>
            </a:r>
            <a:r>
              <a:rPr lang="en-GB" dirty="0"/>
              <a:t> as an example</a:t>
            </a:r>
          </a:p>
        </p:txBody>
      </p:sp>
      <p:sp>
        <p:nvSpPr>
          <p:cNvPr id="24" name="Explosion 1 23"/>
          <p:cNvSpPr/>
          <p:nvPr/>
        </p:nvSpPr>
        <p:spPr>
          <a:xfrm>
            <a:off x="3662568" y="4283887"/>
            <a:ext cx="778669" cy="4089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2"/>
          </p:cNvCxnSpPr>
          <p:nvPr/>
        </p:nvCxnSpPr>
        <p:spPr>
          <a:xfrm flipH="1">
            <a:off x="4051902" y="3790025"/>
            <a:ext cx="294" cy="6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Sticky Bit.</a:t>
            </a:r>
          </a:p>
        </p:txBody>
      </p:sp>
      <p:sp>
        <p:nvSpPr>
          <p:cNvPr id="5" name="AutoShape 2" descr="Microsoft Rocketbox avatar library now available for research and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Powerpoint User Icon at GetDrawings | Free downloa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lowchart: Multidocument 13"/>
          <p:cNvSpPr/>
          <p:nvPr/>
        </p:nvSpPr>
        <p:spPr>
          <a:xfrm>
            <a:off x="3313749" y="2180506"/>
            <a:ext cx="2791848" cy="173774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Folder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428553" y="2598199"/>
            <a:ext cx="1047873" cy="2114921"/>
            <a:chOff x="4200848" y="2892018"/>
            <a:chExt cx="889590" cy="2114921"/>
          </a:xfrm>
        </p:grpSpPr>
        <p:grpSp>
          <p:nvGrpSpPr>
            <p:cNvPr id="8" name="Group 7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123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4678599" y="3187612"/>
            <a:ext cx="2611503" cy="295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58634" y="3400821"/>
            <a:ext cx="1187124" cy="38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944250" y="3421584"/>
            <a:ext cx="1040085" cy="3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23" name="32-Point Star 22"/>
          <p:cNvSpPr/>
          <p:nvPr/>
        </p:nvSpPr>
        <p:spPr>
          <a:xfrm>
            <a:off x="3214821" y="2514601"/>
            <a:ext cx="2783382" cy="40203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everyone=write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With sticky bit set on a folder.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02301" y="3521384"/>
            <a:ext cx="1047873" cy="2114921"/>
            <a:chOff x="4200848" y="2892018"/>
            <a:chExt cx="889590" cy="2114921"/>
          </a:xfrm>
        </p:grpSpPr>
        <p:grpSp>
          <p:nvGrpSpPr>
            <p:cNvPr id="42" name="Group 41"/>
            <p:cNvGrpSpPr/>
            <p:nvPr/>
          </p:nvGrpSpPr>
          <p:grpSpPr>
            <a:xfrm>
              <a:off x="4200848" y="2892018"/>
              <a:ext cx="889590" cy="2114921"/>
              <a:chOff x="3535229" y="2108801"/>
              <a:chExt cx="1474937" cy="347046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950494" y="2108801"/>
                <a:ext cx="566858" cy="5665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871914" y="2678906"/>
                <a:ext cx="714375" cy="13573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0719" y="2686069"/>
                <a:ext cx="1284896" cy="4715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 rot="16200000">
                <a:off x="3122087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4287448" y="3262305"/>
                <a:ext cx="1135859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/>
              <p:cNvSpPr/>
              <p:nvPr/>
            </p:nvSpPr>
            <p:spPr>
              <a:xfrm rot="16200000">
                <a:off x="3130171" y="4527949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 rot="16200000">
                <a:off x="3562079" y="4476588"/>
                <a:ext cx="1793063" cy="309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275908" y="3445871"/>
              <a:ext cx="75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uid</a:t>
              </a:r>
              <a:r>
                <a:rPr lang="en-GB" dirty="0"/>
                <a:t> 666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 flipH="1">
            <a:off x="2301317" y="4755916"/>
            <a:ext cx="202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Cannot delete the file because user 666 is not the owner.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0658" y="60758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/</a:t>
            </a:r>
            <a:r>
              <a:rPr lang="en-GB" dirty="0" err="1"/>
              <a:t>tmp</a:t>
            </a:r>
            <a:r>
              <a:rPr lang="en-GB" dirty="0"/>
              <a:t> as an example</a:t>
            </a:r>
          </a:p>
        </p:txBody>
      </p:sp>
      <p:sp>
        <p:nvSpPr>
          <p:cNvPr id="4" name="U-Turn Arrow 3"/>
          <p:cNvSpPr/>
          <p:nvPr/>
        </p:nvSpPr>
        <p:spPr>
          <a:xfrm rot="2643941">
            <a:off x="2574913" y="3601347"/>
            <a:ext cx="444485" cy="12338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/>
              <a:t>Setting advanced permissions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12839"/>
              </p:ext>
            </p:extLst>
          </p:nvPr>
        </p:nvGraphicFramePr>
        <p:xfrm>
          <a:off x="645318" y="2135979"/>
          <a:ext cx="6305550" cy="199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163140934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444896247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210894084"/>
                    </a:ext>
                  </a:extLst>
                </a:gridCol>
              </a:tblGrid>
              <a:tr h="766580">
                <a:tc>
                  <a:txBody>
                    <a:bodyPr/>
                    <a:lstStyle/>
                    <a:p>
                      <a:r>
                        <a:rPr lang="en-GB" dirty="0"/>
                        <a:t>SUID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4755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u+s</a:t>
                      </a:r>
                      <a:r>
                        <a:rPr lang="en-GB" dirty="0"/>
                        <a:t>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98366"/>
                  </a:ext>
                </a:extLst>
              </a:tr>
              <a:tr h="613264">
                <a:tc>
                  <a:txBody>
                    <a:bodyPr/>
                    <a:lstStyle/>
                    <a:p>
                      <a:r>
                        <a:rPr lang="en-GB" dirty="0"/>
                        <a:t>SGID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2755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g+s</a:t>
                      </a:r>
                      <a:r>
                        <a:rPr lang="en-GB" dirty="0"/>
                        <a:t>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41381"/>
                  </a:ext>
                </a:extLst>
              </a:tr>
              <a:tr h="613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Sticky Bit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1755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chmod</a:t>
                      </a:r>
                      <a:r>
                        <a:rPr lang="en-GB" dirty="0"/>
                        <a:t> +t file/</a:t>
                      </a:r>
                      <a:r>
                        <a:rPr lang="en-GB" dirty="0" err="1"/>
                        <a:t>dir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0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0181" y="4972050"/>
            <a:ext cx="434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chmod</a:t>
            </a:r>
            <a:r>
              <a:rPr lang="en-GB" dirty="0"/>
              <a:t> 6*** file/</a:t>
            </a:r>
            <a:r>
              <a:rPr lang="en-GB" dirty="0" err="1"/>
              <a:t>dir</a:t>
            </a:r>
            <a:r>
              <a:rPr lang="en-GB" dirty="0"/>
              <a:t> sets both SUID and SGID</a:t>
            </a:r>
          </a:p>
        </p:txBody>
      </p:sp>
    </p:spTree>
    <p:extLst>
      <p:ext uri="{BB962C8B-B14F-4D97-AF65-F5344CB8AC3E}">
        <p14:creationId xmlns:p14="http://schemas.microsoft.com/office/powerpoint/2010/main" val="27658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Module objectives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59000" y="2276918"/>
            <a:ext cx="7765784" cy="300082"/>
          </a:xfrm>
        </p:spPr>
        <p:txBody>
          <a:bodyPr/>
          <a:lstStyle/>
          <a:p>
            <a:pPr>
              <a:spcBef>
                <a:spcPts val="450"/>
              </a:spcBef>
              <a:buFontTx/>
              <a:buChar char="•"/>
            </a:pPr>
            <a:r>
              <a:rPr lang="en-GB" altLang="en-US" dirty="0"/>
              <a:t>Describe advanced permissions and their uses.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59000" y="1748250"/>
            <a:ext cx="8251784" cy="369332"/>
          </a:xfrm>
        </p:spPr>
        <p:txBody>
          <a:bodyPr/>
          <a:lstStyle/>
          <a:p>
            <a:r>
              <a:rPr lang="en-GB" altLang="en-US" dirty="0"/>
              <a:t>After completing this module you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34394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9321" y="3198167"/>
            <a:ext cx="8244149" cy="461665"/>
          </a:xfrm>
        </p:spPr>
        <p:txBody>
          <a:bodyPr/>
          <a:lstStyle/>
          <a:p>
            <a:r>
              <a:rPr lang="en-US" dirty="0"/>
              <a:t>Quiz Questions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3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SUID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SIUD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GSID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Sticky Toffee Pudding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are advanced permission bits?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8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b="1" dirty="0"/>
              <a:t>SUID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SIUD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GSID</a:t>
            </a:r>
          </a:p>
          <a:p>
            <a:pPr marL="321469" lvl="1" indent="-257175">
              <a:buFont typeface="Arial" panose="020B0604020202020204" pitchFamily="34" charset="0"/>
              <a:buAutoNum type="arabicPeriod"/>
            </a:pPr>
            <a:r>
              <a:rPr lang="en-GB" altLang="en-US" dirty="0"/>
              <a:t>Sticky Toffee Pudding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are advanced permission bits?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946687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SUID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SUID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SUID has no effect on files.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7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946687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Makes the process run with the user ID associated with the file rather than the ID of the user who has launched the executable.</a:t>
            </a:r>
            <a:endParaRPr lang="en-GB" altLang="en-US" b="1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SUID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SUID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SUID has no effect on files.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9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2426305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SGID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i="1" dirty="0"/>
              <a:t>also</a:t>
            </a:r>
            <a:r>
              <a:rPr lang="en-GB" dirty="0"/>
              <a:t> have the SGID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SGID has no effect on files.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group ID associated with the file rather than the group ID of the user who has launched the executable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2634054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dirty="0"/>
              <a:t>Makes the process run with the user ID associated with the file rather than the ID of the user who has launched the executable.</a:t>
            </a:r>
            <a:endParaRPr lang="en-GB" altLang="en-US" dirty="0"/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Setting the SGID  on a folder means that, in addition to having folder write permissions, a user must </a:t>
            </a:r>
            <a:r>
              <a:rPr lang="en-GB" i="1" dirty="0"/>
              <a:t>also own </a:t>
            </a:r>
            <a:r>
              <a:rPr lang="en-GB" dirty="0"/>
              <a:t>the file they wish to delete.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It makes files/folders created within the folder acquire the group associated with the (parent) folder. Normally the group associated with a file is the primary group associated with the user creating the file. Also, any subdirectories created within it </a:t>
            </a:r>
            <a:r>
              <a:rPr lang="en-GB" b="1" i="1" dirty="0"/>
              <a:t>also</a:t>
            </a:r>
            <a:r>
              <a:rPr lang="en-GB" b="1" dirty="0"/>
              <a:t> have the SGID bit set.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dirty="0"/>
              <a:t>The SGID has no effect on files.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b="1" dirty="0"/>
              <a:t>Makes the process run with the group ID associated with the file rather than the group ID of the user who has launched the executable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correctly describes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7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sticky bit?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7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sticky bit?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3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5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SUID?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5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945000" y="2207250"/>
            <a:ext cx="7765784" cy="1115690"/>
          </a:xfrm>
          <a:prstGeom prst="rect">
            <a:avLst/>
          </a:prstGeom>
        </p:spPr>
        <p:txBody>
          <a:bodyPr/>
          <a:lstStyle/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4755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2755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dirty="0" err="1"/>
              <a:t>chmod</a:t>
            </a:r>
            <a:r>
              <a:rPr lang="en-GB" altLang="en-US" dirty="0"/>
              <a:t> 1755 dir1</a:t>
            </a:r>
          </a:p>
          <a:p>
            <a:pPr marL="407194" lvl="1" indent="-342900">
              <a:buFont typeface="+mj-lt"/>
              <a:buAutoNum type="arabicPeriod"/>
            </a:pPr>
            <a:r>
              <a:rPr lang="en-GB" altLang="en-US" b="1" dirty="0" err="1"/>
              <a:t>chmod</a:t>
            </a:r>
            <a:r>
              <a:rPr lang="en-GB" altLang="en-US" b="1" dirty="0"/>
              <a:t> 6755 dir1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000" y="1188000"/>
            <a:ext cx="8251784" cy="369332"/>
          </a:xfrm>
        </p:spPr>
        <p:txBody>
          <a:bodyPr/>
          <a:lstStyle/>
          <a:p>
            <a:r>
              <a:rPr lang="en-GB" altLang="en-US" dirty="0"/>
              <a:t>Which sets the SGID?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Permissions Recap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610176" y="1662754"/>
            <a:ext cx="7765784" cy="132343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Basic permissions cover Read, Write and Execute permissions for User(owner), Group and Other</a:t>
            </a:r>
          </a:p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Nine permission bits are needed.</a:t>
            </a:r>
          </a:p>
          <a:p>
            <a:pPr>
              <a:buFontTx/>
              <a:buChar char="•"/>
            </a:pPr>
            <a:r>
              <a:rPr lang="en-GB" altLang="en-US" dirty="0">
                <a:ea typeface="MS PGothic"/>
              </a:rPr>
              <a:t>Permission bits sometimes act differently on directories than the way they do with files.:</a:t>
            </a:r>
          </a:p>
          <a:p>
            <a:pPr marL="685800" lvl="2" indent="-278606">
              <a:buFont typeface="Arial" panose="020B0604020202020204" pitchFamily="34" charset="0"/>
              <a:buChar char="•"/>
            </a:pPr>
            <a:r>
              <a:rPr lang="en-GB" altLang="en-US" dirty="0">
                <a:ea typeface="MS PGothic"/>
              </a:rPr>
              <a:t>The execute permission bit on a directory allows a user to ‘cd’ to the directory or ‘pass through’ the directory when it is part of a longer pathname.</a:t>
            </a:r>
            <a:endParaRPr lang="en-GB" alt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276325" y="3715421"/>
            <a:ext cx="3629705" cy="2477200"/>
            <a:chOff x="2013858" y="4062554"/>
            <a:chExt cx="3629705" cy="2477200"/>
          </a:xfrm>
        </p:grpSpPr>
        <p:sp>
          <p:nvSpPr>
            <p:cNvPr id="13" name="TextBox 12"/>
            <p:cNvSpPr txBox="1"/>
            <p:nvPr/>
          </p:nvSpPr>
          <p:spPr>
            <a:xfrm>
              <a:off x="2013858" y="4603015"/>
              <a:ext cx="1333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user/owner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7768" y="5277274"/>
              <a:ext cx="76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group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15856" y="5984447"/>
              <a:ext cx="729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244619" y="4485574"/>
              <a:ext cx="2147718" cy="2054180"/>
              <a:chOff x="3196174" y="4121239"/>
              <a:chExt cx="2063180" cy="20541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196174" y="4794831"/>
                <a:ext cx="2063180" cy="5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4576306" y="4121239"/>
                <a:ext cx="1" cy="2052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211132" y="5488307"/>
                <a:ext cx="2048222" cy="485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882985" y="4123384"/>
                <a:ext cx="1" cy="2052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244619" y="4065281"/>
              <a:ext cx="63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59572" y="4065281"/>
              <a:ext cx="70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91277" y="4062554"/>
              <a:ext cx="95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execute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3295709" y="4603015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3295709" y="5298134"/>
              <a:ext cx="633088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040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3325460" y="5963414"/>
              <a:ext cx="604305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3988196" y="4603015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3988196" y="529813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020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4048882" y="596341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4645743" y="4603014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4645743" y="5298133"/>
              <a:ext cx="554761" cy="38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4658955" y="5963414"/>
              <a:ext cx="55476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001</a:t>
              </a: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F5E1C-C00B-4A2D-B0E7-F4E005A67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Read Write and Execute.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Permissions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9000" y="2276918"/>
            <a:ext cx="7765784" cy="571951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GB" altLang="en-US" dirty="0">
                <a:ea typeface="MS PGothic"/>
              </a:rPr>
              <a:t>There are three additional or ‘advanced’ permission bits</a:t>
            </a:r>
            <a:endParaRPr lang="en-GB" dirty="0"/>
          </a:p>
          <a:p>
            <a:pPr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en-US" dirty="0"/>
              <a:t>SUID, SGID, Sticky Bit.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66408" y="2959893"/>
            <a:ext cx="3428910" cy="369332"/>
            <a:chOff x="459000" y="2959893"/>
            <a:chExt cx="3428910" cy="369332"/>
          </a:xfrm>
        </p:grpSpPr>
        <p:sp>
          <p:nvSpPr>
            <p:cNvPr id="3" name="TextBox 2"/>
            <p:cNvSpPr txBox="1"/>
            <p:nvPr/>
          </p:nvSpPr>
          <p:spPr>
            <a:xfrm flipH="1">
              <a:off x="459000" y="2959893"/>
              <a:ext cx="76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Read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9781" y="2959893"/>
              <a:ext cx="18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set user ID / SUID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142997" y="3144559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66408" y="3540919"/>
            <a:ext cx="3571064" cy="369332"/>
            <a:chOff x="511384" y="3540919"/>
            <a:chExt cx="3571064" cy="369332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511384" y="3540919"/>
              <a:ext cx="8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Write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2165" y="3540919"/>
              <a:ext cx="197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set group ID / SGID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258942" y="3732728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38920" y="4136231"/>
            <a:ext cx="2940742" cy="369332"/>
            <a:chOff x="543820" y="4250540"/>
            <a:chExt cx="2690707" cy="387781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543820" y="4250540"/>
              <a:ext cx="901018" cy="38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Execute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0270" y="425054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Sticky Bit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64456" y="4435206"/>
              <a:ext cx="695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set user ID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50042" y="3244334"/>
            <a:ext cx="985625" cy="369332"/>
          </a:xfrm>
        </p:spPr>
        <p:txBody>
          <a:bodyPr/>
          <a:lstStyle/>
          <a:p>
            <a:r>
              <a:rPr lang="en-GB" altLang="en-US" dirty="0"/>
              <a:t>SUID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077873" y="1839292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Executable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0994" y="183929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Folder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5446917" y="2782819"/>
            <a:ext cx="25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has no effect.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2617003" y="2782819"/>
            <a:ext cx="2556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 the process run with the user ID associated with the </a:t>
            </a:r>
            <a:r>
              <a:rPr lang="en-GB" b="1" dirty="0"/>
              <a:t>file</a:t>
            </a:r>
            <a:r>
              <a:rPr lang="en-GB" dirty="0"/>
              <a:t> rather than the ID of the user who has launched the executable.</a:t>
            </a:r>
          </a:p>
        </p:txBody>
      </p:sp>
    </p:spTree>
    <p:extLst>
      <p:ext uri="{BB962C8B-B14F-4D97-AF65-F5344CB8AC3E}">
        <p14:creationId xmlns:p14="http://schemas.microsoft.com/office/powerpoint/2010/main" val="15266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401933" y="2102125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Permissions Recap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20CE3-6F12-4003-BE82-55B057DC4C1F}"/>
              </a:ext>
            </a:extLst>
          </p:cNvPr>
          <p:cNvSpPr/>
          <p:nvPr/>
        </p:nvSpPr>
        <p:spPr>
          <a:xfrm>
            <a:off x="401933" y="2684662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C3B8-EB5E-447F-90CF-20FFFF782C27}"/>
              </a:ext>
            </a:extLst>
          </p:cNvPr>
          <p:cNvSpPr/>
          <p:nvPr/>
        </p:nvSpPr>
        <p:spPr>
          <a:xfrm>
            <a:off x="401933" y="3267199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SUID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9396E-6E20-4820-9180-492590B8F1AD}"/>
              </a:ext>
            </a:extLst>
          </p:cNvPr>
          <p:cNvSpPr/>
          <p:nvPr/>
        </p:nvSpPr>
        <p:spPr>
          <a:xfrm>
            <a:off x="401933" y="3849736"/>
            <a:ext cx="7908671" cy="361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SGID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3B6E5-87A3-43BE-B1B1-A744EAAAC248}"/>
              </a:ext>
            </a:extLst>
          </p:cNvPr>
          <p:cNvSpPr/>
          <p:nvPr/>
        </p:nvSpPr>
        <p:spPr>
          <a:xfrm>
            <a:off x="401933" y="4432273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The Sticky Bit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F68FE-53C3-4A3D-91E2-F121E2FD4DF8}"/>
              </a:ext>
            </a:extLst>
          </p:cNvPr>
          <p:cNvSpPr/>
          <p:nvPr/>
        </p:nvSpPr>
        <p:spPr>
          <a:xfrm>
            <a:off x="401933" y="5597348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Quiz Questions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17CEAB-BCF6-4CCC-87D1-AADA3778D370}"/>
              </a:ext>
            </a:extLst>
          </p:cNvPr>
          <p:cNvSpPr/>
          <p:nvPr/>
        </p:nvSpPr>
        <p:spPr>
          <a:xfrm>
            <a:off x="401933" y="5014810"/>
            <a:ext cx="7908671" cy="3612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SG" sz="1500" dirty="0">
                <a:solidFill>
                  <a:prstClr val="white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Setting Advanced Permissions</a:t>
            </a:r>
            <a:endParaRPr lang="en-GB" sz="1500" dirty="0">
              <a:solidFill>
                <a:prstClr val="white"/>
              </a:solidFill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54EB50-0B74-476E-BCDE-5EC69898C756}"/>
              </a:ext>
            </a:extLst>
          </p:cNvPr>
          <p:cNvSpPr txBox="1">
            <a:spLocks/>
          </p:cNvSpPr>
          <p:nvPr/>
        </p:nvSpPr>
        <p:spPr>
          <a:xfrm>
            <a:off x="154200" y="773405"/>
            <a:ext cx="8271841" cy="438582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en-SG" sz="2400" dirty="0">
                <a:solidFill>
                  <a:srgbClr val="000000"/>
                </a:solidFill>
              </a:rPr>
              <a:t>Module 2 – Advanced permissions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1_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B6A036FE31B43892F91349A9A36DC" ma:contentTypeVersion="15" ma:contentTypeDescription="Create a new document." ma:contentTypeScope="" ma:versionID="20a4733b70819c680787d806daa6268c">
  <xsd:schema xmlns:xsd="http://www.w3.org/2001/XMLSchema" xmlns:xs="http://www.w3.org/2001/XMLSchema" xmlns:p="http://schemas.microsoft.com/office/2006/metadata/properties" xmlns:ns1="http://schemas.microsoft.com/sharepoint/v3" xmlns:ns3="40981928-1e7c-45c6-8e01-05a84ea1b92d" xmlns:ns4="70785a80-9982-4c07-9455-42738fcb2b59" targetNamespace="http://schemas.microsoft.com/office/2006/metadata/properties" ma:root="true" ma:fieldsID="9421a42d7a6f0eef440dd7da57cc213f" ns1:_="" ns3:_="" ns4:_="">
    <xsd:import namespace="http://schemas.microsoft.com/sharepoint/v3"/>
    <xsd:import namespace="40981928-1e7c-45c6-8e01-05a84ea1b92d"/>
    <xsd:import namespace="70785a80-9982-4c07-9455-42738fcb2b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81928-1e7c-45c6-8e01-05a84ea1b9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85a80-9982-4c07-9455-42738fcb2b5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F737A-D072-40C7-B14E-192742A36E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981928-1e7c-45c6-8e01-05a84ea1b92d"/>
    <ds:schemaRef ds:uri="70785a80-9982-4c07-9455-42738fcb2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2FE2AF-FB51-4C4A-8AF3-3C6EF689D0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C321A58-A430-4F6D-A8D5-73516C7FF77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C0AC90E-4271-4D13-AA59-781D6CE7F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1418</Words>
  <Application>Microsoft Office PowerPoint</Application>
  <PresentationFormat>On-screen Show (4:3)</PresentationFormat>
  <Paragraphs>275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Wingdings</vt:lpstr>
      <vt:lpstr>FDM PowerPoint Theme Template 3</vt:lpstr>
      <vt:lpstr>1_FDM PowerPoint Theme Template 3</vt:lpstr>
      <vt:lpstr>OS Admin</vt:lpstr>
      <vt:lpstr>Module objectives</vt:lpstr>
      <vt:lpstr>PowerPoint Presentation</vt:lpstr>
      <vt:lpstr>Permissions Recap</vt:lpstr>
      <vt:lpstr>PowerPoint Presentation</vt:lpstr>
      <vt:lpstr>Advanced Permissions</vt:lpstr>
      <vt:lpstr>PowerPoint Presentation</vt:lpstr>
      <vt:lpstr>set user ID</vt:lpstr>
      <vt:lpstr>PowerPoint Presentation</vt:lpstr>
      <vt:lpstr>SUID</vt:lpstr>
      <vt:lpstr>SGID</vt:lpstr>
      <vt:lpstr>SGID on folders.</vt:lpstr>
      <vt:lpstr>PowerPoint Presentation</vt:lpstr>
      <vt:lpstr>The Sticky Bit </vt:lpstr>
      <vt:lpstr>The Sticky Bit.</vt:lpstr>
      <vt:lpstr>The Sticky Bit.</vt:lpstr>
      <vt:lpstr>PowerPoint Presentation</vt:lpstr>
      <vt:lpstr>Advanced Permissions</vt:lpstr>
      <vt:lpstr>PowerPoint Presentation</vt:lpstr>
      <vt:lpstr>Quiz Questions 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  <vt:lpstr>Advanced Permissions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Geoff Carrier</cp:lastModifiedBy>
  <cp:revision>389</cp:revision>
  <dcterms:created xsi:type="dcterms:W3CDTF">2014-05-28T13:17:46Z</dcterms:created>
  <dcterms:modified xsi:type="dcterms:W3CDTF">2021-06-21T09:50:15Z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/>
  </property>
  <property fmtid="{D5CDD505-2E9C-101B-9397-08002B2CF9AE}" pid="3" name="Module">
    <vt:lpwstr>01 - OS Admin</vt:lpwstr>
  </property>
  <property fmtid="{D5CDD505-2E9C-101B-9397-08002B2CF9AE}" pid="4" name="RestrictedToTheseUsers">
    <vt:lpwstr/>
  </property>
  <property fmtid="{D5CDD505-2E9C-101B-9397-08002B2CF9AE}" pid="5" name="Document Type">
    <vt:lpwstr>Slide Decks</vt:lpwstr>
  </property>
  <property fmtid="{D5CDD505-2E9C-101B-9397-08002B2CF9AE}" pid="6" name="ContentTypeId">
    <vt:lpwstr>0x0101002E9B6A036FE31B43892F91349A9A36DC</vt:lpwstr>
  </property>
  <property fmtid="{D5CDD505-2E9C-101B-9397-08002B2CF9AE}" pid="7" name="AuthorIds_UIVersion_1024">
    <vt:lpwstr>6</vt:lpwstr>
  </property>
  <property fmtid="{D5CDD505-2E9C-101B-9397-08002B2CF9AE}" pid="8" name="AuthorIds_UIVersion_1536">
    <vt:lpwstr>6</vt:lpwstr>
  </property>
  <property fmtid="{D5CDD505-2E9C-101B-9397-08002B2CF9AE}" pid="9" name="AuthorIds_UIVersion_2048">
    <vt:lpwstr>6</vt:lpwstr>
  </property>
  <property fmtid="{D5CDD505-2E9C-101B-9397-08002B2CF9AE}" pid="10" name="AuthorIds_UIVersion_51712">
    <vt:lpwstr>6</vt:lpwstr>
  </property>
</Properties>
</file>