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61" r:id="rId5"/>
    <p:sldId id="262" r:id="rId6"/>
    <p:sldId id="270" r:id="rId7"/>
    <p:sldId id="267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05"/>
    <p:restoredTop sz="62150"/>
  </p:normalViewPr>
  <p:slideViewPr>
    <p:cSldViewPr snapToGrid="0" snapToObjects="1">
      <p:cViewPr varScale="1">
        <p:scale>
          <a:sx n="60" d="100"/>
          <a:sy n="60" d="100"/>
        </p:scale>
        <p:origin x="17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C12D-CEB9-6645-B168-87459B219E3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A4C5-667F-CD47-88CE-F79C1E06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Though could use Hive to check results. </a:t>
            </a:r>
          </a:p>
          <a:p>
            <a:endParaRPr lang="en-US" dirty="0"/>
          </a:p>
          <a:p>
            <a:r>
              <a:rPr lang="en-US" dirty="0"/>
              <a:t>Only focused on the main three csv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comments: </a:t>
            </a:r>
          </a:p>
          <a:p>
            <a:r>
              <a:rPr lang="en-US" dirty="0"/>
              <a:t>    # looking at the data we can see missing data entries, also negative numbers on arrival delays? why?</a:t>
            </a:r>
          </a:p>
          <a:p>
            <a:r>
              <a:rPr lang="en-US" dirty="0"/>
              <a:t>    # note some entries have zero as a value so the ones without data seem to just have no entry. </a:t>
            </a:r>
          </a:p>
          <a:p>
            <a:r>
              <a:rPr lang="en-US" dirty="0"/>
              <a:t>    # decided to focus on arrival delays as the data was more complete. </a:t>
            </a:r>
          </a:p>
          <a:p>
            <a:endParaRPr lang="en-US" dirty="0"/>
          </a:p>
          <a:p>
            <a:r>
              <a:rPr lang="en-US" dirty="0"/>
              <a:t># looking at the data we can see some points in the month express a greater number of delays.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departure time vs arrival delays</a:t>
            </a:r>
          </a:p>
          <a:p>
            <a:endParaRPr lang="en-US" dirty="0"/>
          </a:p>
          <a:p>
            <a:r>
              <a:rPr lang="en-US" dirty="0"/>
              <a:t># note: </a:t>
            </a:r>
          </a:p>
          <a:p>
            <a:r>
              <a:rPr lang="en-US" dirty="0"/>
              <a:t>    # delays cased by the plane arriving at your starting airport is not the same as delays that occur on route which contribute to the arrival delay time. </a:t>
            </a:r>
          </a:p>
          <a:p>
            <a:r>
              <a:rPr lang="en-US" dirty="0"/>
              <a:t>    # arrival delay time, can include weather, diversions, inability to land at the airport as another plane is still on the runway.</a:t>
            </a:r>
          </a:p>
          <a:p>
            <a:r>
              <a:rPr lang="en-US" dirty="0"/>
              <a:t>    # again other data seemed just to be factors that arrival delay already covered, yet was missing a complete dataset so were not used. </a:t>
            </a:r>
          </a:p>
          <a:p>
            <a:endParaRPr lang="en-US" dirty="0"/>
          </a:p>
          <a:p>
            <a:r>
              <a:rPr lang="en-US" dirty="0"/>
              <a:t>    # note: </a:t>
            </a:r>
          </a:p>
          <a:p>
            <a:r>
              <a:rPr lang="en-US" dirty="0"/>
              <a:t>    # most of the biggest delays can be found from midnight to around 4 am, when most people are asleep. The least delays are occurring from around 6 am - 4 pm which might be the prime times for most travelers.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 note: </a:t>
            </a:r>
          </a:p>
          <a:p>
            <a:r>
              <a:rPr lang="en-US" dirty="0"/>
              <a:t>     # its might say 4:47 am is the best time but actually it is risky. Also, you would potentially be between other flights that are potentially going to pick a flight that could have large delays. If you arrive late your plan will have left early. Actually any time from 5 - 7 am is a good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endParaRPr lang="en-US" dirty="0"/>
          </a:p>
          <a:p>
            <a:r>
              <a:rPr lang="en-US" dirty="0"/>
              <a:t># airport that has largest departure delay per flight</a:t>
            </a:r>
          </a:p>
          <a:p>
            <a:endParaRPr lang="en-US" dirty="0"/>
          </a:p>
          <a:p>
            <a:r>
              <a:rPr lang="en-US" dirty="0"/>
              <a:t># note: </a:t>
            </a:r>
          </a:p>
          <a:p>
            <a:r>
              <a:rPr lang="en-US" dirty="0"/>
              <a:t>    # one airport could be bigger than another airport and so gets more delayed flights just because it gets more flights in general. </a:t>
            </a:r>
          </a:p>
          <a:p>
            <a:r>
              <a:rPr lang="en-US" dirty="0"/>
              <a:t>    # need to do the mean of all the flights and then represent them in a graph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groupby</a:t>
            </a:r>
            <a:r>
              <a:rPr lang="en-US" dirty="0"/>
              <a:t>("ORIGIN") vs mean("DEP_DELAY") gives average departure delay per origin airport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groupby</a:t>
            </a:r>
            <a:r>
              <a:rPr lang="en-US" dirty="0"/>
              <a:t>("ORIGIN") vs sum("DEP_DELAY") gives number of flights per origin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r>
              <a:rPr lang="en-US" dirty="0"/>
              <a:t># lack of data for other types of delays </a:t>
            </a:r>
          </a:p>
          <a:p>
            <a:r>
              <a:rPr lang="en-US" dirty="0"/>
              <a:t>	Carrier delays</a:t>
            </a:r>
          </a:p>
          <a:p>
            <a:r>
              <a:rPr lang="en-US" dirty="0"/>
              <a:t>	weather delays</a:t>
            </a:r>
          </a:p>
          <a:p>
            <a:r>
              <a:rPr lang="en-US" dirty="0"/>
              <a:t>	NAS delays</a:t>
            </a:r>
          </a:p>
          <a:p>
            <a:r>
              <a:rPr lang="en-US" dirty="0"/>
              <a:t>	Security delays</a:t>
            </a:r>
          </a:p>
          <a:p>
            <a:r>
              <a:rPr lang="en-US" dirty="0"/>
              <a:t>	late </a:t>
            </a:r>
            <a:r>
              <a:rPr lang="en-US"/>
              <a:t>aircraft delays</a:t>
            </a:r>
          </a:p>
          <a:p>
            <a:r>
              <a:rPr lang="en-US" dirty="0"/>
              <a:t>meant that I was limited. </a:t>
            </a:r>
          </a:p>
          <a:p>
            <a:endParaRPr lang="en-US" dirty="0"/>
          </a:p>
          <a:p>
            <a:r>
              <a:rPr lang="en-US" dirty="0"/>
              <a:t># I struggled with getting all the data in to one query, as I found these answers in two different queries the day being Tuesday and the Months Jan at 5 pm are not relay related and so are slightly misleading.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5AFC-2AE4-9D42-90A8-F511A217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ACCB-7CDE-9C4E-855F-C1AAECEED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6297-C31E-C944-ADDD-A784311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FA0D-6CD6-F74C-8AF6-37163C46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A0C5-A651-5743-BFFC-CD39F4C2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5B85-315B-8E4D-90FF-EB61A279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B0BAD-2EB3-8848-AE11-4454832C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64A6-D368-4341-86DA-B9832D9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438-3B72-FC4B-9CAD-50CF1C0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BDD4-CA2F-A24C-AD0B-BD06BCAA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C7CFA-973C-EE47-B86D-D90CCF97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E544-841D-EA43-AAB2-C329B634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AFAC-6861-C84D-B1E2-DF79A3C8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51AB-868C-EB48-BB7D-59D38CDD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208-EDE0-C741-ACFC-8985663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23E2-D4A0-F147-A84F-796F655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91DA-009B-1643-87C7-A045F445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515E-1515-1C4D-B92A-876D1BED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8742-600E-0949-B650-C11A382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0ACB-601C-6F46-BAAE-81DD8EC5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6BED-7885-4F44-89B7-BDE33367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2785-0953-F742-A779-CD6B1B9D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94EB-2589-F04D-BD2F-A94EBD1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DAFD-A58A-9D4F-AE47-19FCF27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E1A2-1BCA-4244-8831-58B64967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7EE6-25FA-6440-9833-FE0D672C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4EC5-C353-3745-AFF5-79600025B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C4C0-D655-D542-8CBC-D7291A227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2CB96-F98F-6748-B13C-B9A9924E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1CCC-7B91-9B4F-AA5C-F9AC74C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4F45-E80D-EA4E-A090-E7AB5909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A444-01FC-F64B-A7BB-154E9239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9F454-12E4-204A-836F-55CB283A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B200-4D9D-B04F-8878-FA168566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73909-F975-8F4D-944E-FE0CA8CB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4ED87-A123-BD47-9774-E90DB8CA0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BD220-1E7E-5D49-BEFA-5C3E4C1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5070F-8463-D940-9EE8-4BD74D43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EF94-5C50-6D4E-8236-4161520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5C14-C69E-CE4E-BD2F-B361BF67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1E5BD-180D-4646-B4EA-08501461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8D98D-EE6D-554D-BC4E-ECA5D390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95E26-0BCF-124D-B8E6-00F7A5A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69A38-10AB-3F43-98DC-1B5F5DBA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3768-C84B-4D4F-A95E-D9E6818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A11A-F998-6547-8E34-0DBF50A9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3C32-67B3-504B-ABB8-8A3C6245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84F-ECD9-8343-AA36-8DB20CB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3D6C0-02B8-7340-AD1A-4B59E56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5C24-7AB2-564F-8800-E9167814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D99B7-5A12-E94B-AC1C-AB009D59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3BD68-13E1-5B40-BDBB-4A8CBF74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FCBC-8877-0343-A575-6B1C80E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7587E-7D44-6B49-8EE4-575F270FB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C410-FFA9-2B46-8E30-BE1E8E2A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1C176-E5BF-3B4E-A595-80D0F85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6D49-C10D-B947-A49F-368EC08B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94DF-D8E8-C84A-A7AD-7FBB636C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A2736-064C-AE44-9F9E-EE0054D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303F5-7A0A-C440-B5EF-E4D44BFA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E6E0-0174-2946-8054-F414D8F57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B106-5C10-A948-A56C-0AD49059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D384-D23C-1640-A1CF-0F0CD45B0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01A-CCC1-5048-9AB5-742833CD5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AIRPORT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6AD4-0889-354F-AA5A-0D1DB57B0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OVANDO CARTER</a:t>
            </a:r>
          </a:p>
          <a:p>
            <a:r>
              <a:rPr lang="en-US" dirty="0"/>
              <a:t>Data Engineering Consultant – FDM Group. </a:t>
            </a:r>
          </a:p>
        </p:txBody>
      </p:sp>
    </p:spTree>
    <p:extLst>
      <p:ext uri="{BB962C8B-B14F-4D97-AF65-F5344CB8AC3E}">
        <p14:creationId xmlns:p14="http://schemas.microsoft.com/office/powerpoint/2010/main" val="64726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40E3-5A38-5943-AA77-7B4F5C2B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090-500E-C248-A08C-D12D91D8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Lowest average delay time:</a:t>
            </a:r>
          </a:p>
          <a:p>
            <a:pPr lvl="1"/>
            <a:r>
              <a:rPr lang="en-US" dirty="0"/>
              <a:t> Jan at 5 pm approx. 35 mins early</a:t>
            </a:r>
          </a:p>
          <a:p>
            <a:pPr lvl="1"/>
            <a:endParaRPr lang="en-US" dirty="0"/>
          </a:p>
          <a:p>
            <a:r>
              <a:rPr lang="en-US" dirty="0"/>
              <a:t>Day with the Lowest delay time: </a:t>
            </a:r>
          </a:p>
          <a:p>
            <a:pPr lvl="1"/>
            <a:r>
              <a:rPr lang="en-US" dirty="0"/>
              <a:t>Mar: Tuesday  4 mins 20 sec</a:t>
            </a:r>
          </a:p>
          <a:p>
            <a:pPr lvl="1"/>
            <a:r>
              <a:rPr lang="en-US" dirty="0"/>
              <a:t>Jan: Saturday 9 mins 58 sec</a:t>
            </a:r>
          </a:p>
          <a:p>
            <a:pPr lvl="1"/>
            <a:r>
              <a:rPr lang="en-US" dirty="0"/>
              <a:t>Feb: Saturday  10 min 37 sec</a:t>
            </a:r>
          </a:p>
          <a:p>
            <a:pPr lvl="1"/>
            <a:endParaRPr lang="en-US" dirty="0"/>
          </a:p>
          <a:p>
            <a:r>
              <a:rPr lang="en-US" dirty="0"/>
              <a:t>Airport Operational Efficiency</a:t>
            </a:r>
          </a:p>
          <a:p>
            <a:pPr lvl="1"/>
            <a:r>
              <a:rPr lang="en-US" dirty="0"/>
              <a:t>Jan for both arrival and departure</a:t>
            </a:r>
          </a:p>
          <a:p>
            <a:pPr lvl="1"/>
            <a:r>
              <a:rPr lang="en-US" dirty="0"/>
              <a:t>Outbound: Ogdensburg International Airport, 4.99 min/flight</a:t>
            </a:r>
          </a:p>
          <a:p>
            <a:pPr lvl="1"/>
            <a:r>
              <a:rPr lang="en-US" dirty="0"/>
              <a:t>Inbound: Ogdensburg International Airport , 4.18 min/flight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0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AD8-BE07-3A4F-B79E-CCE1EC7C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BE0AF-ED1E-F249-B2A4-DA84DFED5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E7F4-40EA-F849-A800-9B43B831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find 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3332-6877-F14B-B008-76B08340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When is the best time to fly to minimize delays? </a:t>
            </a:r>
          </a:p>
          <a:p>
            <a:pPr marL="0" indent="0">
              <a:buNone/>
            </a:pPr>
            <a:r>
              <a:rPr lang="en-US" dirty="0"/>
              <a:t>Focus on:</a:t>
            </a:r>
          </a:p>
          <a:p>
            <a:pPr lvl="1"/>
            <a:r>
              <a:rPr lang="en-US" dirty="0"/>
              <a:t>Time of day </a:t>
            </a:r>
          </a:p>
          <a:p>
            <a:pPr lvl="1"/>
            <a:r>
              <a:rPr lang="en-US" dirty="0"/>
              <a:t>day of week </a:t>
            </a:r>
          </a:p>
          <a:p>
            <a:pPr lvl="1"/>
            <a:r>
              <a:rPr lang="en-US" dirty="0"/>
              <a:t>time of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Operational Efficiency </a:t>
            </a:r>
          </a:p>
          <a:p>
            <a:pPr lvl="1"/>
            <a:r>
              <a:rPr lang="en-US" dirty="0"/>
              <a:t>Which airport has the least delays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</a:t>
            </a:r>
            <a:r>
              <a:rPr lang="en-US" dirty="0" err="1"/>
              <a:t>Pyspark</a:t>
            </a:r>
            <a:r>
              <a:rPr lang="en-US" dirty="0"/>
              <a:t> via Databricks as it is 100 times faster than Hive and more accurate.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Published: https://</a:t>
            </a:r>
            <a:r>
              <a:rPr lang="en-US" dirty="0" err="1"/>
              <a:t>databricks</a:t>
            </a:r>
            <a:r>
              <a:rPr lang="en-US" dirty="0"/>
              <a:t>-prod-</a:t>
            </a:r>
            <a:r>
              <a:rPr lang="en-US" dirty="0" err="1"/>
              <a:t>cloudfront.cloud.databricks.com</a:t>
            </a:r>
            <a:r>
              <a:rPr lang="en-US" dirty="0"/>
              <a:t>/public/4027ec902e239c93eaaa8714f173bcfc/4034538166551726/3720966754352786/5722510562859543/</a:t>
            </a:r>
            <a:r>
              <a:rPr lang="en-US" dirty="0" err="1"/>
              <a:t>latest.html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3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4239-7E37-1542-AB69-BF18A23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Arrival Delay Time per Day Of Month from Jan – Mar.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65A8B-9889-7F43-A3B9-A7DA85D9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492"/>
          <a:stretch/>
        </p:blipFill>
        <p:spPr>
          <a:xfrm>
            <a:off x="838199" y="1799771"/>
            <a:ext cx="8203059" cy="469310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3E4933-1FE6-D140-A10D-4EE7D6B71AAF}"/>
              </a:ext>
            </a:extLst>
          </p:cNvPr>
          <p:cNvSpPr/>
          <p:nvPr/>
        </p:nvSpPr>
        <p:spPr>
          <a:xfrm>
            <a:off x="6336686" y="2190406"/>
            <a:ext cx="1276226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77653-AADA-5C46-A042-4AA27A04AF4B}"/>
              </a:ext>
            </a:extLst>
          </p:cNvPr>
          <p:cNvSpPr/>
          <p:nvPr/>
        </p:nvSpPr>
        <p:spPr>
          <a:xfrm>
            <a:off x="2758965" y="2190406"/>
            <a:ext cx="733881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A401-CD72-B945-BD84-CDEB94B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Delay Time per Hour of Day (2019)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AD0-03B2-174F-B3B5-7F02633C0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1537"/>
            <a:ext cx="643427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4F313C-F4B0-BA4D-86D9-D288CB31466A}"/>
              </a:ext>
            </a:extLst>
          </p:cNvPr>
          <p:cNvSpPr/>
          <p:nvPr/>
        </p:nvSpPr>
        <p:spPr>
          <a:xfrm>
            <a:off x="3041693" y="2300764"/>
            <a:ext cx="915452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D6BFA-07F0-7B42-BF6B-CC513954932F}"/>
              </a:ext>
            </a:extLst>
          </p:cNvPr>
          <p:cNvSpPr txBox="1"/>
          <p:nvPr/>
        </p:nvSpPr>
        <p:spPr>
          <a:xfrm>
            <a:off x="8426371" y="2095018"/>
            <a:ext cx="29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Jan 2019:</a:t>
            </a:r>
          </a:p>
        </p:txBody>
      </p:sp>
    </p:spTree>
    <p:extLst>
      <p:ext uri="{BB962C8B-B14F-4D97-AF65-F5344CB8AC3E}">
        <p14:creationId xmlns:p14="http://schemas.microsoft.com/office/powerpoint/2010/main" val="9461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A401-CD72-B945-BD84-CDEB94B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Average Delay Time per Month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D0074C-8AEF-E341-9E40-8D37C27D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C8D26-BAF9-6748-860A-BFF56260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32" y="3024437"/>
            <a:ext cx="4013200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30B2-EE95-4C4F-BE8B-6A535AD61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4" r="2769" b="3141"/>
          <a:stretch/>
        </p:blipFill>
        <p:spPr>
          <a:xfrm>
            <a:off x="110362" y="3024437"/>
            <a:ext cx="4013200" cy="34671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249FAC5-F218-584C-9600-52315E28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38" y="3055969"/>
            <a:ext cx="3987800" cy="341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05D682-D9CA-484C-9646-51447E5291A6}"/>
              </a:ext>
            </a:extLst>
          </p:cNvPr>
          <p:cNvSpPr/>
          <p:nvPr/>
        </p:nvSpPr>
        <p:spPr>
          <a:xfrm>
            <a:off x="173426" y="3978614"/>
            <a:ext cx="3853825" cy="282101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A3117-78D4-B943-A68E-2B0FBE08101E}"/>
              </a:ext>
            </a:extLst>
          </p:cNvPr>
          <p:cNvSpPr/>
          <p:nvPr/>
        </p:nvSpPr>
        <p:spPr>
          <a:xfrm>
            <a:off x="96850" y="3024436"/>
            <a:ext cx="3985170" cy="172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E8F9-2B5D-F345-987F-045C4F7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Delay Time per Hour of Day (2019) represented as discrete data (per hour)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1C2DC1E-C602-9F41-A2BB-0EAE2A45F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6647"/>
            <a:ext cx="7159468" cy="43513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644B61-D314-6E46-9137-6792DDAD8795}"/>
              </a:ext>
            </a:extLst>
          </p:cNvPr>
          <p:cNvSpPr/>
          <p:nvPr/>
        </p:nvSpPr>
        <p:spPr>
          <a:xfrm>
            <a:off x="2844921" y="1745756"/>
            <a:ext cx="734302" cy="3996133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F6A74-74F4-8846-8C2C-BB7A46AC6224}"/>
              </a:ext>
            </a:extLst>
          </p:cNvPr>
          <p:cNvSpPr txBox="1"/>
          <p:nvPr/>
        </p:nvSpPr>
        <p:spPr>
          <a:xfrm>
            <a:off x="8426371" y="2095018"/>
            <a:ext cx="292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Jan 2019:</a:t>
            </a:r>
          </a:p>
          <a:p>
            <a:r>
              <a:rPr lang="en-US" dirty="0"/>
              <a:t>More accurately, we can see that the best time is 5 am. </a:t>
            </a:r>
          </a:p>
        </p:txBody>
      </p:sp>
    </p:spTree>
    <p:extLst>
      <p:ext uri="{BB962C8B-B14F-4D97-AF65-F5344CB8AC3E}">
        <p14:creationId xmlns:p14="http://schemas.microsoft.com/office/powerpoint/2010/main" val="218136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5F66-8D63-4A4D-B97B-D94D12A4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Delay Time Vs Day Of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6B53C-A38F-F647-8E8C-BD57A9524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608" y="2229644"/>
            <a:ext cx="3618701" cy="2684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0561A-A6E1-0440-9AC6-45B6CC95C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597" y="2220706"/>
            <a:ext cx="3867670" cy="295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D8581-4625-2945-BBD5-0FB48A869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325" y="2229644"/>
            <a:ext cx="3867670" cy="29659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AE3A23-C839-BA46-AEE6-1CF03DC6B8DD}"/>
              </a:ext>
            </a:extLst>
          </p:cNvPr>
          <p:cNvSpPr/>
          <p:nvPr/>
        </p:nvSpPr>
        <p:spPr>
          <a:xfrm>
            <a:off x="8073467" y="3024436"/>
            <a:ext cx="3853825" cy="282101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BFF95-5611-FE47-95F3-9327C2885C31}"/>
              </a:ext>
            </a:extLst>
          </p:cNvPr>
          <p:cNvSpPr/>
          <p:nvPr/>
        </p:nvSpPr>
        <p:spPr>
          <a:xfrm>
            <a:off x="7980867" y="2445207"/>
            <a:ext cx="3985170" cy="1325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781-7809-3544-AE3F-FCBF790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Efficiency</a:t>
            </a:r>
            <a:br>
              <a:rPr lang="en-US" dirty="0"/>
            </a:br>
            <a:r>
              <a:rPr lang="en-US" dirty="0"/>
              <a:t> - Delay Time vs Origin(Feb 2019)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A35A-C82D-774C-9121-92EB883A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881" y="190531"/>
            <a:ext cx="3555139" cy="3198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ECFD6-73BF-DA4E-BC1B-6DF59D01B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80" y="3469433"/>
            <a:ext cx="3555139" cy="32453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75D966-3E23-CE4A-976A-6F512FCE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86"/>
            <a:ext cx="7043928" cy="2208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airport has the least delays:</a:t>
            </a:r>
          </a:p>
          <a:p>
            <a:endParaRPr lang="en-US" dirty="0"/>
          </a:p>
          <a:p>
            <a:pPr lvl="1"/>
            <a:r>
              <a:rPr lang="en-US" dirty="0"/>
              <a:t>need to do the mean of all the flights and then represent them in a graph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one airport could be bigger than another airport and so gets more delayed flights just because it gets more flights in general.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4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7BE-B95F-DF44-BE38-D74DCA9A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7015" cy="1325563"/>
          </a:xfrm>
        </p:spPr>
        <p:txBody>
          <a:bodyPr/>
          <a:lstStyle/>
          <a:p>
            <a:r>
              <a:rPr lang="en-US" dirty="0"/>
              <a:t>OE - Delay Time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8589-A63D-AA4D-AB28-8D82FEF9A467}"/>
              </a:ext>
            </a:extLst>
          </p:cNvPr>
          <p:cNvSpPr txBox="1"/>
          <p:nvPr/>
        </p:nvSpPr>
        <p:spPr>
          <a:xfrm>
            <a:off x="838198" y="1825625"/>
            <a:ext cx="7412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Departure:</a:t>
            </a:r>
          </a:p>
          <a:p>
            <a:r>
              <a:rPr lang="en-US" dirty="0"/>
              <a:t>Month	Highest Delay/ flight</a:t>
            </a:r>
          </a:p>
          <a:p>
            <a:r>
              <a:rPr lang="en-US" u="sng" dirty="0"/>
              <a:t>Jan	OGS (Ogdensburg International Airport) 	4.99 min/flight</a:t>
            </a:r>
          </a:p>
          <a:p>
            <a:r>
              <a:rPr lang="en-US" dirty="0"/>
              <a:t>Feb	OTH (Oregon Regional Airport) 		3.81 min/flight</a:t>
            </a:r>
          </a:p>
          <a:p>
            <a:r>
              <a:rPr lang="en-US" dirty="0"/>
              <a:t>Mar	ELM (Paine Field)			 	1.74 min/flight</a:t>
            </a:r>
          </a:p>
          <a:p>
            <a:endParaRPr lang="en-US" dirty="0"/>
          </a:p>
          <a:p>
            <a:r>
              <a:rPr lang="en-US" dirty="0"/>
              <a:t>Arrival:</a:t>
            </a:r>
          </a:p>
          <a:p>
            <a:r>
              <a:rPr lang="en-US" dirty="0"/>
              <a:t>Month	Highest Delay/ flight</a:t>
            </a:r>
          </a:p>
          <a:p>
            <a:r>
              <a:rPr lang="en-US" u="sng" dirty="0"/>
              <a:t>Jan	 OGS (Ogdensburg International Airport) )	4.18 min/flight </a:t>
            </a:r>
          </a:p>
          <a:p>
            <a:r>
              <a:rPr lang="en-US" dirty="0"/>
              <a:t>Feb	HGR (Hagerstown Regional Airport) 		1.78 min/flight</a:t>
            </a:r>
          </a:p>
          <a:p>
            <a:r>
              <a:rPr lang="en-US" dirty="0"/>
              <a:t>Mar	 OTH (Oregon Regional Airport) 		1.16 min/flight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887</Words>
  <Application>Microsoft Macintosh PowerPoint</Application>
  <PresentationFormat>Widescreen</PresentationFormat>
  <Paragraphs>107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AIRPORT DELAYS</vt:lpstr>
      <vt:lpstr>What do you want to find out </vt:lpstr>
      <vt:lpstr>Average Arrival Delay Time per Day Of Month from Jan – Mar. </vt:lpstr>
      <vt:lpstr>Average Delay Time per Hour of Day (2019)</vt:lpstr>
      <vt:lpstr>Lowest Average Delay Time per Month</vt:lpstr>
      <vt:lpstr>Average Delay Time per Hour of Day (2019) represented as discrete data (per hour)</vt:lpstr>
      <vt:lpstr>Lowest Delay Time Vs Day Of Week</vt:lpstr>
      <vt:lpstr>Operational Efficiency  - Delay Time vs Origin(Feb 2019)</vt:lpstr>
      <vt:lpstr>OE - Delay Time 2019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Ovando Carter</dc:creator>
  <cp:lastModifiedBy>Ovando Carter</cp:lastModifiedBy>
  <cp:revision>24</cp:revision>
  <dcterms:created xsi:type="dcterms:W3CDTF">2022-09-19T19:24:51Z</dcterms:created>
  <dcterms:modified xsi:type="dcterms:W3CDTF">2022-09-25T19:11:25Z</dcterms:modified>
</cp:coreProperties>
</file>