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4" r:id="rId3"/>
    <p:sldId id="258" r:id="rId4"/>
    <p:sldId id="261" r:id="rId5"/>
    <p:sldId id="262" r:id="rId6"/>
    <p:sldId id="270" r:id="rId7"/>
    <p:sldId id="267" r:id="rId8"/>
    <p:sldId id="269" r:id="rId9"/>
    <p:sldId id="271" r:id="rId10"/>
    <p:sldId id="272" r:id="rId11"/>
    <p:sldId id="27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3105"/>
    <p:restoredTop sz="62150"/>
  </p:normalViewPr>
  <p:slideViewPr>
    <p:cSldViewPr snapToGrid="0" snapToObjects="1">
      <p:cViewPr varScale="1">
        <p:scale>
          <a:sx n="60" d="100"/>
          <a:sy n="60" d="100"/>
        </p:scale>
        <p:origin x="176" y="2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F0C12D-CEB9-6645-B168-87459B219E39}" type="datetimeFigureOut">
              <a:rPr lang="en-US" smtClean="0"/>
              <a:t>9/25/22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CBA4C5-667F-CD47-88CE-F79C1E065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452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Though could use Hive to check results. </a:t>
            </a:r>
          </a:p>
          <a:p>
            <a:endParaRPr lang="en-US" dirty="0"/>
          </a:p>
          <a:p>
            <a:r>
              <a:rPr lang="en-US" dirty="0"/>
              <a:t>Only focused on the main three csv files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CBA4C5-667F-CD47-88CE-F79C1E0656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19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 comments: </a:t>
            </a:r>
          </a:p>
          <a:p>
            <a:r>
              <a:rPr lang="en-US" dirty="0"/>
              <a:t>    # looking at the data we can see missing data entries, also negative numbers on arrival delays? why?</a:t>
            </a:r>
          </a:p>
          <a:p>
            <a:r>
              <a:rPr lang="en-US" dirty="0"/>
              <a:t>    # note some entries have zero as a value so the ones without data seem to just have no entry. </a:t>
            </a:r>
          </a:p>
          <a:p>
            <a:r>
              <a:rPr lang="en-US" dirty="0"/>
              <a:t>    # decided to focus on arrival delays as the data was more complete. </a:t>
            </a:r>
          </a:p>
          <a:p>
            <a:endParaRPr lang="en-US" dirty="0"/>
          </a:p>
          <a:p>
            <a:r>
              <a:rPr lang="en-US" dirty="0"/>
              <a:t># looking at the data we can see some points in the month express a greater number of delays.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CBA4C5-667F-CD47-88CE-F79C1E0656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9575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 departure time vs arrival delays</a:t>
            </a:r>
          </a:p>
          <a:p>
            <a:endParaRPr lang="en-US" dirty="0"/>
          </a:p>
          <a:p>
            <a:r>
              <a:rPr lang="en-US" dirty="0"/>
              <a:t># note: </a:t>
            </a:r>
          </a:p>
          <a:p>
            <a:r>
              <a:rPr lang="en-US" dirty="0"/>
              <a:t>    # delays cased by the plane arriving at your starting airport is not the same as delays that occur on route which contribute to the arrival delay time. </a:t>
            </a:r>
          </a:p>
          <a:p>
            <a:r>
              <a:rPr lang="en-US" dirty="0"/>
              <a:t>    # arrival delay time, can include weather, diversions, inability to land at the airport as another plane is still on the runway.</a:t>
            </a:r>
          </a:p>
          <a:p>
            <a:r>
              <a:rPr lang="en-US" dirty="0"/>
              <a:t>    # again other data seemed just to be factors that arrival delay already covered, yet was missing a complete dataset so were not used. </a:t>
            </a:r>
          </a:p>
          <a:p>
            <a:endParaRPr lang="en-US" dirty="0"/>
          </a:p>
          <a:p>
            <a:r>
              <a:rPr lang="en-US" dirty="0"/>
              <a:t>    # note: </a:t>
            </a:r>
          </a:p>
          <a:p>
            <a:r>
              <a:rPr lang="en-US" dirty="0"/>
              <a:t>    # most of the biggest delays can be found from midnight to around 4 am, when most people are asleep. The least delays are occurring from around 6 am - 4 pm which might be the prime times for most travelers. 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# note: </a:t>
            </a:r>
          </a:p>
          <a:p>
            <a:r>
              <a:rPr lang="en-US" dirty="0"/>
              <a:t>     # its might say 4:47 am is the best time but actually it is risky. Also, you would potentially be between other flights that are potentially going to pick a flight that could have large delays. If you arrive late your plan will have left early. Actually any time from 5 - 7 am is a good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CBA4C5-667F-CD47-88CE-F79C1E0656F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4701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CBA4C5-667F-CD47-88CE-F79C1E0656F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4227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Challenge</a:t>
            </a:r>
          </a:p>
          <a:p>
            <a:endParaRPr lang="en-US" dirty="0"/>
          </a:p>
          <a:p>
            <a:r>
              <a:rPr lang="en-US" dirty="0"/>
              <a:t># airport that has largest departure delay per flight</a:t>
            </a:r>
          </a:p>
          <a:p>
            <a:endParaRPr lang="en-US" dirty="0"/>
          </a:p>
          <a:p>
            <a:r>
              <a:rPr lang="en-US" dirty="0"/>
              <a:t># note: </a:t>
            </a:r>
          </a:p>
          <a:p>
            <a:r>
              <a:rPr lang="en-US" dirty="0"/>
              <a:t>    # one airport could be bigger than another airport and so gets more delayed flights just because it gets more flights in general. </a:t>
            </a:r>
          </a:p>
          <a:p>
            <a:r>
              <a:rPr lang="en-US" dirty="0"/>
              <a:t>    # need to do the mean of all the flights and then represent them in a graph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# </a:t>
            </a:r>
            <a:r>
              <a:rPr lang="en-US" dirty="0" err="1"/>
              <a:t>groupby</a:t>
            </a:r>
            <a:r>
              <a:rPr lang="en-US" dirty="0"/>
              <a:t>("ORIGIN") vs mean("DEP_DELAY") gives average departure delay per origin airport</a:t>
            </a:r>
          </a:p>
          <a:p>
            <a:endParaRPr lang="en-US" dirty="0"/>
          </a:p>
          <a:p>
            <a:r>
              <a:rPr lang="en-US" dirty="0"/>
              <a:t># </a:t>
            </a:r>
            <a:r>
              <a:rPr lang="en-US" dirty="0" err="1"/>
              <a:t>groupby</a:t>
            </a:r>
            <a:r>
              <a:rPr lang="en-US" dirty="0"/>
              <a:t>("ORIGIN") vs sum("DEP_DELAY") gives number of flights per origin airport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CBA4C5-667F-CD47-88CE-F79C1E0656F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4219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  <a:p>
            <a:endParaRPr lang="en-US" dirty="0"/>
          </a:p>
          <a:p>
            <a:r>
              <a:rPr lang="en-US" dirty="0"/>
              <a:t># lack of data for other types of delays </a:t>
            </a:r>
          </a:p>
          <a:p>
            <a:r>
              <a:rPr lang="en-US" dirty="0"/>
              <a:t>	Carrier delays</a:t>
            </a:r>
          </a:p>
          <a:p>
            <a:r>
              <a:rPr lang="en-US" dirty="0"/>
              <a:t>	weather delays</a:t>
            </a:r>
          </a:p>
          <a:p>
            <a:r>
              <a:rPr lang="en-US" dirty="0"/>
              <a:t>	NAS delays</a:t>
            </a:r>
          </a:p>
          <a:p>
            <a:r>
              <a:rPr lang="en-US" dirty="0"/>
              <a:t>	Security delays</a:t>
            </a:r>
          </a:p>
          <a:p>
            <a:r>
              <a:rPr lang="en-US" dirty="0"/>
              <a:t>	late </a:t>
            </a:r>
            <a:r>
              <a:rPr lang="en-US"/>
              <a:t>aircraft delays</a:t>
            </a:r>
          </a:p>
          <a:p>
            <a:r>
              <a:rPr lang="en-US" dirty="0"/>
              <a:t>meant that I was limited. </a:t>
            </a:r>
          </a:p>
          <a:p>
            <a:endParaRPr lang="en-US" dirty="0"/>
          </a:p>
          <a:p>
            <a:r>
              <a:rPr lang="en-US" dirty="0"/>
              <a:t># I struggled with getting all the data in to one query, as I found these answers in two different queries the day being Tuesday and the Months Jan at 5 pm are not relay related and so are slightly misleading.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CBA4C5-667F-CD47-88CE-F79C1E0656F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639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45AFC-2AE4-9D42-90A8-F511A21747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15ACCB-7CDE-9C4E-855F-C1AAECEED8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B16297-C31E-C944-ADDD-A784311C4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B487-2552-7D45-B23F-9F7D9534BB02}" type="datetimeFigureOut">
              <a:rPr lang="en-US" smtClean="0"/>
              <a:t>9/25/22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B1FA0D-6CD6-F74C-8AF6-37163C468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9A0C5-A651-5743-BFFC-CD39F4C29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AA4DF-DC2D-A14D-A6C1-23E0A525E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895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25B85-315B-8E4D-90FF-EB61A2795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9B0BAD-2EB3-8848-AE11-4454832CE0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064A6-D368-4341-86DA-B9832D9EF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B487-2552-7D45-B23F-9F7D9534BB02}" type="datetimeFigureOut">
              <a:rPr lang="en-US" smtClean="0"/>
              <a:t>9/25/22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D8438-3B72-FC4B-9CAD-50CF1C0E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13BDD4-CA2F-A24C-AD0B-BD06BCAA9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AA4DF-DC2D-A14D-A6C1-23E0A525E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112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7C7CFA-973C-EE47-B86D-D90CCF97BE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58E544-841D-EA43-AAB2-C329B634F5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BAFAC-6861-C84D-B1E2-DF79A3C82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B487-2552-7D45-B23F-9F7D9534BB02}" type="datetimeFigureOut">
              <a:rPr lang="en-US" smtClean="0"/>
              <a:t>9/25/22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651AB-868C-EB48-BB7D-59D38CDDE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35208-EDE0-C741-ACFC-8985663F9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AA4DF-DC2D-A14D-A6C1-23E0A525E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0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D23E2-D4A0-F147-A84F-796F65592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D91DA-009B-1643-87C7-A045F445B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1515E-1515-1C4D-B92A-876D1BED9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B487-2552-7D45-B23F-9F7D9534BB02}" type="datetimeFigureOut">
              <a:rPr lang="en-US" smtClean="0"/>
              <a:t>9/25/22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88742-600E-0949-B650-C11A382E0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B0ACB-601C-6F46-BAAE-81DD8EC57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AA4DF-DC2D-A14D-A6C1-23E0A525E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499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06BED-7885-4F44-89B7-BDE333673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912785-0953-F742-A779-CD6B1B9DF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394EB-2589-F04D-BD2F-A94EBD1D6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B487-2552-7D45-B23F-9F7D9534BB02}" type="datetimeFigureOut">
              <a:rPr lang="en-US" smtClean="0"/>
              <a:t>9/25/22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A6DAFD-A58A-9D4F-AE47-19FCF27C5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58E1A2-1BCA-4244-8831-58B649676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AA4DF-DC2D-A14D-A6C1-23E0A525E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853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D7EE6-25FA-6440-9833-FE0D672C3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84EC5-C353-3745-AFF5-79600025B5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20C4C0-D655-D542-8CBC-D7291A227D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02CB96-F98F-6748-B13C-B9A9924EB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B487-2552-7D45-B23F-9F7D9534BB02}" type="datetimeFigureOut">
              <a:rPr lang="en-US" smtClean="0"/>
              <a:t>9/25/22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D71CCC-7B91-9B4F-AA5C-F9AC74C30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844F45-E80D-EA4E-A090-E7AB59094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AA4DF-DC2D-A14D-A6C1-23E0A525E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5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4A444-01FC-F64B-A7BB-154E9239D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09F454-12E4-204A-836F-55CB283AB4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8AB200-4D9D-B04F-8878-FA1685666C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673909-F975-8F4D-944E-FE0CA8CB86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54ED87-A123-BD47-9774-E90DB8CA02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7BD220-1E7E-5D49-BEFA-5C3E4C13E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B487-2552-7D45-B23F-9F7D9534BB02}" type="datetimeFigureOut">
              <a:rPr lang="en-US" smtClean="0"/>
              <a:t>9/25/22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D5070F-8463-D940-9EE8-4BD74D430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01EF94-5C50-6D4E-8236-416152073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AA4DF-DC2D-A14D-A6C1-23E0A525E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428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C5C14-C69E-CE4E-BD2F-B361BF67E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51E5BD-180D-4646-B4EA-085014618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B487-2552-7D45-B23F-9F7D9534BB02}" type="datetimeFigureOut">
              <a:rPr lang="en-US" smtClean="0"/>
              <a:t>9/25/22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58D98D-EE6D-554D-BC4E-ECA5D390E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F95E26-0BCF-124D-B8E6-00F7A5AA4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AA4DF-DC2D-A14D-A6C1-23E0A525E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403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469A38-10AB-3F43-98DC-1B5F5DBA9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B487-2552-7D45-B23F-9F7D9534BB02}" type="datetimeFigureOut">
              <a:rPr lang="en-US" smtClean="0"/>
              <a:t>9/25/22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823768-C84B-4D4F-A95E-D9E6818A9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41A11A-F998-6547-8E34-0DBF50A9C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AA4DF-DC2D-A14D-A6C1-23E0A525E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228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63C32-67B3-504B-ABB8-8A3C62459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3F84F-ECD9-8343-AA36-8DB20CBA1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C3D6C0-02B8-7340-AD1A-4B59E56442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D95C24-7AB2-564F-8800-E91678140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B487-2552-7D45-B23F-9F7D9534BB02}" type="datetimeFigureOut">
              <a:rPr lang="en-US" smtClean="0"/>
              <a:t>9/25/22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4D99B7-5A12-E94B-AC1C-AB009D594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D3BD68-13E1-5B40-BDBB-4A8CBF748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AA4DF-DC2D-A14D-A6C1-23E0A525E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02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8FCBC-8877-0343-A575-6B1C80E07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57587E-7D44-6B49-8EE4-575F270FB6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9FC410-FFA9-2B46-8E30-BE1E8E2A74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51C176-E5BF-3B4E-A595-80D0F853B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6B487-2552-7D45-B23F-9F7D9534BB02}" type="datetimeFigureOut">
              <a:rPr lang="en-US" smtClean="0"/>
              <a:t>9/25/22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A66D49-C10D-B947-A49F-368EC08B1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2994DF-D8E8-C84A-A7AD-7FBB636CF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AA4DF-DC2D-A14D-A6C1-23E0A525E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8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CA2736-064C-AE44-9F9E-EE0054DCC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D303F5-7A0A-C440-B5EF-E4D44BFAA3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58E6E0-0174-2946-8054-F414D8F577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6B487-2552-7D45-B23F-9F7D9534BB02}" type="datetimeFigureOut">
              <a:rPr lang="en-US" smtClean="0"/>
              <a:t>9/25/22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6FB106-5C10-A948-A56C-0AD49059F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5D384-D23C-1640-A1CF-0F0CD45B02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AA4DF-DC2D-A14D-A6C1-23E0A525EF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966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5601A-CCC1-5048-9AB5-742833CD5D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AIRPORT DELAYS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CE6AD4-0889-354F-AA5A-0D1DB57B00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OVANDO CARTER</a:t>
            </a:r>
          </a:p>
          <a:p>
            <a:r>
              <a:rPr lang="en-US" dirty="0"/>
              <a:t>Data Engineering Consultant – FDM Group. </a:t>
            </a:r>
          </a:p>
        </p:txBody>
      </p:sp>
    </p:spTree>
    <p:extLst>
      <p:ext uri="{BB962C8B-B14F-4D97-AF65-F5344CB8AC3E}">
        <p14:creationId xmlns:p14="http://schemas.microsoft.com/office/powerpoint/2010/main" val="6472613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C40E3-5A38-5943-AA77-7B4F5C2B5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93090-500E-C248-A08C-D12D91D80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Lowest average delay time:</a:t>
            </a:r>
          </a:p>
          <a:p>
            <a:pPr lvl="1"/>
            <a:r>
              <a:rPr lang="en-US" dirty="0"/>
              <a:t> Jan at 5 pm approx. 35 mins early</a:t>
            </a:r>
          </a:p>
          <a:p>
            <a:pPr lvl="1"/>
            <a:endParaRPr lang="en-US" dirty="0"/>
          </a:p>
          <a:p>
            <a:r>
              <a:rPr lang="en-US" dirty="0"/>
              <a:t>Day with the Lowest delay time: </a:t>
            </a:r>
          </a:p>
          <a:p>
            <a:pPr lvl="1"/>
            <a:r>
              <a:rPr lang="en-US" dirty="0"/>
              <a:t>Mar: Tuesday  4 mins 20 sec</a:t>
            </a:r>
          </a:p>
          <a:p>
            <a:pPr lvl="1"/>
            <a:r>
              <a:rPr lang="en-US" dirty="0"/>
              <a:t>Jan: Saturday 9 mins 58 sec</a:t>
            </a:r>
          </a:p>
          <a:p>
            <a:pPr lvl="1"/>
            <a:r>
              <a:rPr lang="en-US" dirty="0"/>
              <a:t>Feb: Saturday  10 min 37 sec</a:t>
            </a:r>
          </a:p>
          <a:p>
            <a:pPr lvl="1"/>
            <a:endParaRPr lang="en-US" dirty="0"/>
          </a:p>
          <a:p>
            <a:r>
              <a:rPr lang="en-US" dirty="0"/>
              <a:t>Airport Operational Efficiency</a:t>
            </a:r>
          </a:p>
          <a:p>
            <a:pPr lvl="1"/>
            <a:r>
              <a:rPr lang="en-US" dirty="0"/>
              <a:t>Jan for both arrival and departure</a:t>
            </a:r>
          </a:p>
          <a:p>
            <a:pPr lvl="1"/>
            <a:r>
              <a:rPr lang="en-US" dirty="0"/>
              <a:t>Outbound: Ogdensburg International Airport, 4.99 min/flight</a:t>
            </a:r>
          </a:p>
          <a:p>
            <a:pPr lvl="1"/>
            <a:r>
              <a:rPr lang="en-US" dirty="0"/>
              <a:t>Inbound: Ogdensburg International Airport , 4.18 min/flight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808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07AD8-BE07-3A4F-B79E-CCE1EC7C5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8BE0AF-ED1E-F249-B2A4-DA84DFED5E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375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8E7F4-40EA-F849-A800-9B43B831A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you want to find out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B3332-6877-F14B-B008-76B083402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When is the best time to fly to minimize delays? </a:t>
            </a:r>
          </a:p>
          <a:p>
            <a:pPr marL="0" indent="0">
              <a:buNone/>
            </a:pPr>
            <a:r>
              <a:rPr lang="en-US" dirty="0"/>
              <a:t>Focus on:</a:t>
            </a:r>
          </a:p>
          <a:p>
            <a:pPr lvl="1"/>
            <a:r>
              <a:rPr lang="en-US" dirty="0"/>
              <a:t>Time of day </a:t>
            </a:r>
          </a:p>
          <a:p>
            <a:pPr lvl="1"/>
            <a:r>
              <a:rPr lang="en-US" dirty="0"/>
              <a:t>day of week </a:t>
            </a:r>
          </a:p>
          <a:p>
            <a:pPr lvl="1"/>
            <a:r>
              <a:rPr lang="en-US" dirty="0"/>
              <a:t>time of year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Operational Efficiency </a:t>
            </a:r>
          </a:p>
          <a:p>
            <a:pPr lvl="1"/>
            <a:r>
              <a:rPr lang="en-US" dirty="0"/>
              <a:t>Which airport has the least delays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Used </a:t>
            </a:r>
            <a:r>
              <a:rPr lang="en-US" dirty="0" err="1"/>
              <a:t>Pyspark</a:t>
            </a:r>
            <a:r>
              <a:rPr lang="en-US" dirty="0"/>
              <a:t> via Databricks as it is 100 times faster than Hive and more accurate.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Published: https://</a:t>
            </a:r>
            <a:r>
              <a:rPr lang="en-US" dirty="0" err="1"/>
              <a:t>databricks</a:t>
            </a:r>
            <a:r>
              <a:rPr lang="en-US" dirty="0"/>
              <a:t>-prod-</a:t>
            </a:r>
            <a:r>
              <a:rPr lang="en-US" dirty="0" err="1"/>
              <a:t>cloudfront.cloud.databricks.com</a:t>
            </a:r>
            <a:r>
              <a:rPr lang="en-US" dirty="0"/>
              <a:t>/public/4027ec902e239c93eaaa8714f173bcfc/4034538166551726/3720966754352786/5722510562859543/</a:t>
            </a:r>
            <a:r>
              <a:rPr lang="en-US" dirty="0" err="1"/>
              <a:t>latest.html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930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F4239-7E37-1542-AB69-BF18A23CC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Arrival Delay Time per Day Of Month from Jan – Mar.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665A8B-9889-7F43-A3B9-A7DA85D991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10492"/>
          <a:stretch/>
        </p:blipFill>
        <p:spPr>
          <a:xfrm>
            <a:off x="838199" y="1799771"/>
            <a:ext cx="8203059" cy="4693104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B3E4933-1FE6-D140-A10D-4EE7D6B71AAF}"/>
              </a:ext>
            </a:extLst>
          </p:cNvPr>
          <p:cNvSpPr/>
          <p:nvPr/>
        </p:nvSpPr>
        <p:spPr>
          <a:xfrm>
            <a:off x="6336686" y="2190406"/>
            <a:ext cx="1276226" cy="3640928"/>
          </a:xfrm>
          <a:prstGeom prst="rect">
            <a:avLst/>
          </a:prstGeom>
          <a:solidFill>
            <a:srgbClr val="FF0000">
              <a:alpha val="2361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377653-AADA-5C46-A042-4AA27A04AF4B}"/>
              </a:ext>
            </a:extLst>
          </p:cNvPr>
          <p:cNvSpPr/>
          <p:nvPr/>
        </p:nvSpPr>
        <p:spPr>
          <a:xfrm>
            <a:off x="2758965" y="2190406"/>
            <a:ext cx="733881" cy="3640928"/>
          </a:xfrm>
          <a:prstGeom prst="rect">
            <a:avLst/>
          </a:prstGeom>
          <a:solidFill>
            <a:srgbClr val="FF0000">
              <a:alpha val="2361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515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4A401-CD72-B945-BD84-CDEB94BCF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Delay Time per Hour of Day (2019)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E98AD0-03B2-174F-B3B5-7F02633C0A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141537"/>
            <a:ext cx="6434273" cy="4351338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C4F313C-F4B0-BA4D-86D9-D288CB31466A}"/>
              </a:ext>
            </a:extLst>
          </p:cNvPr>
          <p:cNvSpPr/>
          <p:nvPr/>
        </p:nvSpPr>
        <p:spPr>
          <a:xfrm>
            <a:off x="3041693" y="2300764"/>
            <a:ext cx="915452" cy="3640928"/>
          </a:xfrm>
          <a:prstGeom prst="rect">
            <a:avLst/>
          </a:prstGeom>
          <a:solidFill>
            <a:srgbClr val="FF0000">
              <a:alpha val="2361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9D6BFA-07F0-7B42-BF6B-CC513954932F}"/>
              </a:ext>
            </a:extLst>
          </p:cNvPr>
          <p:cNvSpPr txBox="1"/>
          <p:nvPr/>
        </p:nvSpPr>
        <p:spPr>
          <a:xfrm>
            <a:off x="8426371" y="2095018"/>
            <a:ext cx="2927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Jan 2019:</a:t>
            </a:r>
          </a:p>
        </p:txBody>
      </p:sp>
    </p:spTree>
    <p:extLst>
      <p:ext uri="{BB962C8B-B14F-4D97-AF65-F5344CB8AC3E}">
        <p14:creationId xmlns:p14="http://schemas.microsoft.com/office/powerpoint/2010/main" val="946140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4A401-CD72-B945-BD84-CDEB94BCF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Lowest Average Delay Time per Month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89D0074C-8AEF-E341-9E40-8D37C27D4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09C8D26-BAF9-6748-860A-BFF562604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0932" y="3024437"/>
            <a:ext cx="4013200" cy="3467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A9630B2-EE95-4C4F-BE8B-6A535AD616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04" r="2769" b="3141"/>
          <a:stretch/>
        </p:blipFill>
        <p:spPr>
          <a:xfrm>
            <a:off x="110362" y="3024437"/>
            <a:ext cx="4013200" cy="3467100"/>
          </a:xfrm>
          <a:prstGeom prst="rect">
            <a:avLst/>
          </a:prstGeom>
        </p:spPr>
      </p:pic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E249FAC5-F218-584C-9600-52315E285B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3838" y="3055969"/>
            <a:ext cx="3987800" cy="34163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405D682-D9CA-484C-9646-51447E5291A6}"/>
              </a:ext>
            </a:extLst>
          </p:cNvPr>
          <p:cNvSpPr/>
          <p:nvPr/>
        </p:nvSpPr>
        <p:spPr>
          <a:xfrm>
            <a:off x="173426" y="3978614"/>
            <a:ext cx="3853825" cy="282101"/>
          </a:xfrm>
          <a:prstGeom prst="rect">
            <a:avLst/>
          </a:prstGeom>
          <a:solidFill>
            <a:srgbClr val="FF0000">
              <a:alpha val="2361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3A3117-78D4-B943-A68E-2B0FBE08101E}"/>
              </a:ext>
            </a:extLst>
          </p:cNvPr>
          <p:cNvSpPr/>
          <p:nvPr/>
        </p:nvSpPr>
        <p:spPr>
          <a:xfrm>
            <a:off x="96850" y="3024436"/>
            <a:ext cx="3985170" cy="17226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659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FE8F9-2B5D-F345-987F-045C4F74D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Delay Time per Hour of Day (2019) represented as discrete data (per hour)</a:t>
            </a:r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41C2DC1E-C602-9F41-A2BB-0EAE2A45FB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906647"/>
            <a:ext cx="7159468" cy="4351338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F644B61-D314-6E46-9137-6792DDAD8795}"/>
              </a:ext>
            </a:extLst>
          </p:cNvPr>
          <p:cNvSpPr/>
          <p:nvPr/>
        </p:nvSpPr>
        <p:spPr>
          <a:xfrm>
            <a:off x="2844921" y="1745756"/>
            <a:ext cx="734302" cy="3996133"/>
          </a:xfrm>
          <a:prstGeom prst="rect">
            <a:avLst/>
          </a:prstGeom>
          <a:solidFill>
            <a:srgbClr val="FF0000">
              <a:alpha val="2361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5F6A74-74F4-8846-8C2C-BB7A46AC6224}"/>
              </a:ext>
            </a:extLst>
          </p:cNvPr>
          <p:cNvSpPr txBox="1"/>
          <p:nvPr/>
        </p:nvSpPr>
        <p:spPr>
          <a:xfrm>
            <a:off x="8426371" y="2095018"/>
            <a:ext cx="29274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Jan 2019:</a:t>
            </a:r>
          </a:p>
          <a:p>
            <a:r>
              <a:rPr lang="en-US" dirty="0"/>
              <a:t>More accurately, we can see that the best time is 5 am. </a:t>
            </a:r>
          </a:p>
        </p:txBody>
      </p:sp>
    </p:spTree>
    <p:extLst>
      <p:ext uri="{BB962C8B-B14F-4D97-AF65-F5344CB8AC3E}">
        <p14:creationId xmlns:p14="http://schemas.microsoft.com/office/powerpoint/2010/main" val="2181368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45F66-8D63-4A4D-B97B-D94D12A4B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Lowest Delay Time Vs Day Of Week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76B53C-A38F-F647-8E8C-BD57A95246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3608" y="2229644"/>
            <a:ext cx="3618701" cy="268420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F0561A-A6E1-0440-9AC6-45B6CC95C5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0597" y="2220706"/>
            <a:ext cx="3867670" cy="2957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9D8581-4625-2945-BBD5-0FB48A8697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2325" y="2229644"/>
            <a:ext cx="3867670" cy="296593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BAE3A23-C839-BA46-AEE6-1CF03DC6B8DD}"/>
              </a:ext>
            </a:extLst>
          </p:cNvPr>
          <p:cNvSpPr/>
          <p:nvPr/>
        </p:nvSpPr>
        <p:spPr>
          <a:xfrm>
            <a:off x="8073467" y="3024436"/>
            <a:ext cx="3853825" cy="282101"/>
          </a:xfrm>
          <a:prstGeom prst="rect">
            <a:avLst/>
          </a:prstGeom>
          <a:solidFill>
            <a:srgbClr val="FF0000">
              <a:alpha val="2361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2BFF95-5611-FE47-95F3-9327C2885C31}"/>
              </a:ext>
            </a:extLst>
          </p:cNvPr>
          <p:cNvSpPr/>
          <p:nvPr/>
        </p:nvSpPr>
        <p:spPr>
          <a:xfrm>
            <a:off x="7980867" y="2445207"/>
            <a:ext cx="3985170" cy="13255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168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08781-7809-3544-AE3F-FCBF79046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Operational Efficiency</a:t>
            </a:r>
            <a:br>
              <a:rPr lang="en-US" dirty="0"/>
            </a:br>
            <a:r>
              <a:rPr lang="en-US" dirty="0"/>
              <a:t> - Delay Time vs Origin(Feb 2019)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6FEA35A-C82D-774C-9121-92EB883A67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5881" y="190531"/>
            <a:ext cx="3555139" cy="31980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F0ECFD6-73BF-DA4E-BC1B-6DF59D01B2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5880" y="3469433"/>
            <a:ext cx="3555139" cy="3245323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375D966-3E23-CE4A-976A-6F512FCED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97786"/>
            <a:ext cx="7043928" cy="220846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which airport has the least delays:</a:t>
            </a:r>
          </a:p>
          <a:p>
            <a:endParaRPr lang="en-US" dirty="0"/>
          </a:p>
          <a:p>
            <a:pPr lvl="1"/>
            <a:r>
              <a:rPr lang="en-US" dirty="0"/>
              <a:t>need to do the mean of all the flights and then represent them in a graph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one airport could be bigger than another airport and so gets more delayed flights just because it gets more flights in general.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348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6E7BE-B95F-DF44-BE38-D74DCA9AC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007015" cy="1325563"/>
          </a:xfrm>
        </p:spPr>
        <p:txBody>
          <a:bodyPr/>
          <a:lstStyle/>
          <a:p>
            <a:r>
              <a:rPr lang="en-US" dirty="0"/>
              <a:t>OE - Delay Time 2019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268589-A63D-AA4D-AB28-8D82FEF9A467}"/>
              </a:ext>
            </a:extLst>
          </p:cNvPr>
          <p:cNvSpPr txBox="1"/>
          <p:nvPr/>
        </p:nvSpPr>
        <p:spPr>
          <a:xfrm>
            <a:off x="838198" y="1825625"/>
            <a:ext cx="741266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Departure:</a:t>
            </a:r>
          </a:p>
          <a:p>
            <a:r>
              <a:rPr lang="en-US" dirty="0"/>
              <a:t>Month	Highest Delay/ flight</a:t>
            </a:r>
          </a:p>
          <a:p>
            <a:r>
              <a:rPr lang="en-US" u="sng" dirty="0"/>
              <a:t>Jan	OGS (Ogdensburg International Airport) 	4.99 min/flight</a:t>
            </a:r>
          </a:p>
          <a:p>
            <a:r>
              <a:rPr lang="en-US" dirty="0"/>
              <a:t>Feb	OTH (Oregon Regional Airport) 		3.81 min/flight</a:t>
            </a:r>
          </a:p>
          <a:p>
            <a:r>
              <a:rPr lang="en-US" dirty="0"/>
              <a:t>Mar	ELM (Paine Field)			 	1.74 min/flight</a:t>
            </a:r>
          </a:p>
          <a:p>
            <a:endParaRPr lang="en-US" dirty="0"/>
          </a:p>
          <a:p>
            <a:r>
              <a:rPr lang="en-US" dirty="0"/>
              <a:t>Arrival:</a:t>
            </a:r>
          </a:p>
          <a:p>
            <a:r>
              <a:rPr lang="en-US" dirty="0"/>
              <a:t>Month	Highest Delay/ flight</a:t>
            </a:r>
          </a:p>
          <a:p>
            <a:r>
              <a:rPr lang="en-US" u="sng" dirty="0"/>
              <a:t>Jan	 OGS (Ogdensburg International Airport) )	4.18 min/flight </a:t>
            </a:r>
          </a:p>
          <a:p>
            <a:r>
              <a:rPr lang="en-US" dirty="0"/>
              <a:t>Feb	HGR (Hagerstown Regional Airport) 		1.78 min/flight</a:t>
            </a:r>
          </a:p>
          <a:p>
            <a:r>
              <a:rPr lang="en-US" dirty="0"/>
              <a:t>Mar	 OTH (Oregon Regional Airport) 		1.16 min/flight</a:t>
            </a:r>
            <a:endParaRPr lang="en-US" u="sn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977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2575</TotalTime>
  <Words>887</Words>
  <Application>Microsoft Macintosh PowerPoint</Application>
  <PresentationFormat>Widescreen</PresentationFormat>
  <Paragraphs>107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AIRPORT DELAYS</vt:lpstr>
      <vt:lpstr>What do you want to find out </vt:lpstr>
      <vt:lpstr>Average Arrival Delay Time per Day Of Month from Jan – Mar. </vt:lpstr>
      <vt:lpstr>Average Delay Time per Hour of Day (2019)</vt:lpstr>
      <vt:lpstr>Lowest Average Delay Time per Month</vt:lpstr>
      <vt:lpstr>Average Delay Time per Hour of Day (2019) represented as discrete data (per hour)</vt:lpstr>
      <vt:lpstr>Lowest Delay Time Vs Day Of Week</vt:lpstr>
      <vt:lpstr>Operational Efficiency  - Delay Time vs Origin(Feb 2019)</vt:lpstr>
      <vt:lpstr>OE - Delay Time 2019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Ovando Carter</dc:creator>
  <cp:lastModifiedBy>Ovando Carter</cp:lastModifiedBy>
  <cp:revision>24</cp:revision>
  <dcterms:created xsi:type="dcterms:W3CDTF">2022-09-19T19:24:51Z</dcterms:created>
  <dcterms:modified xsi:type="dcterms:W3CDTF">2022-09-25T19:11:10Z</dcterms:modified>
</cp:coreProperties>
</file>