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 varScale="1">
        <p:scale>
          <a:sx n="88" d="100"/>
          <a:sy n="88" d="100"/>
        </p:scale>
        <p:origin x="1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6FBA-5E94-B44A-921E-2DA03E163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FD65A-A191-E445-B625-862794EA7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5A12C-2D04-3B4E-9AD5-F906491E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06EE-2559-1F42-BA65-164E3B7F5D3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4E852-B5B1-704A-B20E-96A61DA1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CAAD2-C298-ED44-AF92-9528FA3A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8103-594A-1340-A977-B725B552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3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7B6A-802A-E74A-9B90-D80F6114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89936-C788-944F-8277-253501ED3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1CA3D-18CD-DB47-9323-B327A3C2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06EE-2559-1F42-BA65-164E3B7F5D3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01273-7B9A-CE45-BA42-61327545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06500-3F06-6646-B154-DF9EDD7D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8103-594A-1340-A977-B725B552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6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1F291-EA1D-344C-946D-912154E39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637B1-FA49-5741-A0D5-E11D9E569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7E18C-097E-0C4F-B16C-C15447EC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06EE-2559-1F42-BA65-164E3B7F5D3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531F1-AF2E-FA4F-8EE1-504D22E0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649F6-F013-FA44-B0E3-67E57D37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8103-594A-1340-A977-B725B552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5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3221-5841-9C4C-863C-F5DE2EC1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1A8D-8865-F948-B67B-E0C82CE83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31D46-CC69-714A-9550-1A00FB09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06EE-2559-1F42-BA65-164E3B7F5D3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3421C-8BCA-FC47-AC98-CDA870F8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B783C-85EA-624E-8CB9-7C69943B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8103-594A-1340-A977-B725B552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5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A244-9E0C-9947-9691-0C0F2447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5FD72-F699-CE4F-A455-749E51D71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FB161-9D85-4F40-9DB0-F6C8552C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06EE-2559-1F42-BA65-164E3B7F5D3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5FEBA-6E73-4A43-A41B-E23914A0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1CF67-AC6F-9A42-98B9-A4BAF89D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8103-594A-1340-A977-B725B552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2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C2E6-8F6F-2D4C-890D-6B60CC40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4AF37-7FD5-7546-9E35-53622D473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BF9CD-7329-704C-B811-2D7A388C9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0BD36-CDA5-A044-9CE9-9F6F6C8A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06EE-2559-1F42-BA65-164E3B7F5D3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11996-65E9-3D4C-A4AE-3CB44FD2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FCB6B-12DE-9C48-ADAE-DCA50DE3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8103-594A-1340-A977-B725B552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4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F426-6FEB-424F-A00A-4537C3EBA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B2B0B-03B2-D441-A90D-945E99A4C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3F982-9ADB-0746-81B6-8067FD9EA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BAD72-473E-C242-B712-6CE0626AF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DF47F-90B8-1047-80D4-96A78884F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E6AB6-CFE7-2C44-9DA2-39413313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06EE-2559-1F42-BA65-164E3B7F5D3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74DEA-8483-3343-A5AB-552F64C8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FEF4B-2339-8341-9B34-74953F3B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8103-594A-1340-A977-B725B552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0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5342-65E2-5848-B37A-215C656B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9A9FC-4F7B-6E49-8323-B835B354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06EE-2559-1F42-BA65-164E3B7F5D3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3391A-E6DF-9B43-BE9A-DFA47446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AE086-3888-CA47-B4D2-786EB109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8103-594A-1340-A977-B725B552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CC347-FD6A-AB4B-8B55-5F7D958D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06EE-2559-1F42-BA65-164E3B7F5D3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3BB4C-FB3A-5B44-A78C-1755D84C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9139C-D049-D44E-B9AF-192C8307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8103-594A-1340-A977-B725B552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4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AE5C-1C3F-8343-A42E-E88AAB48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308B9-82C2-5A4D-8BD0-BD383BA6E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1963C-683F-0945-B51F-F89AE92DD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0C81A-5669-174B-AC52-668B2215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06EE-2559-1F42-BA65-164E3B7F5D3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E988D-AEA5-8244-BAAA-E4B709ED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14DAD-5E0A-3B48-9FF3-2D21515C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8103-594A-1340-A977-B725B552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8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E4D4-FB63-AF43-BEE0-A0CC5440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DE7F1-D029-5A40-BA73-E83A5EC0A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AC377-54D6-0E48-A086-D9DCEC00E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37E19-2770-0549-9918-C0AD6917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06EE-2559-1F42-BA65-164E3B7F5D3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D550D-59FC-3448-BBB4-ED5271A9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4DB58-A826-E647-97D9-DC9E2276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8103-594A-1340-A977-B725B552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7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4D335-66D9-0647-9FB0-DA2BFCBE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E2BD0-E8A7-FB4F-B71D-D636C49C3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8C9D0-B076-2347-9BFC-79121F88E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06EE-2559-1F42-BA65-164E3B7F5D3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C1D4F-C6C2-3B4C-93BB-6A447CFA8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83176-C626-7A4F-9134-5E2E1E46F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8103-594A-1340-A977-B725B552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0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5C430B-5D96-9E4B-8356-9EC9FCBA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87" y="0"/>
            <a:ext cx="9607640" cy="68704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A3E970-704D-DA48-B218-F821123B8EF7}"/>
              </a:ext>
            </a:extLst>
          </p:cNvPr>
          <p:cNvSpPr/>
          <p:nvPr/>
        </p:nvSpPr>
        <p:spPr>
          <a:xfrm>
            <a:off x="1287887" y="0"/>
            <a:ext cx="1983347" cy="3477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EF13A3-8BA4-E947-9D8B-B43BF66E6D81}"/>
              </a:ext>
            </a:extLst>
          </p:cNvPr>
          <p:cNvSpPr/>
          <p:nvPr/>
        </p:nvSpPr>
        <p:spPr>
          <a:xfrm>
            <a:off x="1296473" y="347729"/>
            <a:ext cx="1983347" cy="1002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114D14-0243-7B46-A625-358BA7415A75}"/>
              </a:ext>
            </a:extLst>
          </p:cNvPr>
          <p:cNvSpPr/>
          <p:nvPr/>
        </p:nvSpPr>
        <p:spPr>
          <a:xfrm>
            <a:off x="1296473" y="1342570"/>
            <a:ext cx="1983347" cy="5297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912C5E-6003-AF42-B655-5DACC306AB27}"/>
              </a:ext>
            </a:extLst>
          </p:cNvPr>
          <p:cNvSpPr/>
          <p:nvPr/>
        </p:nvSpPr>
        <p:spPr>
          <a:xfrm>
            <a:off x="1296473" y="1872343"/>
            <a:ext cx="1983347" cy="5805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38216D-0598-0B41-A79A-B253F8780CA8}"/>
              </a:ext>
            </a:extLst>
          </p:cNvPr>
          <p:cNvSpPr/>
          <p:nvPr/>
        </p:nvSpPr>
        <p:spPr>
          <a:xfrm>
            <a:off x="1305059" y="2452914"/>
            <a:ext cx="1983347" cy="5225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EB6B24-5BFF-2248-8CF8-E95B578926A7}"/>
              </a:ext>
            </a:extLst>
          </p:cNvPr>
          <p:cNvSpPr/>
          <p:nvPr/>
        </p:nvSpPr>
        <p:spPr>
          <a:xfrm>
            <a:off x="1305059" y="2975429"/>
            <a:ext cx="1983347" cy="5225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BB68CB-2AA3-8249-A205-DFD588CF9537}"/>
              </a:ext>
            </a:extLst>
          </p:cNvPr>
          <p:cNvSpPr/>
          <p:nvPr/>
        </p:nvSpPr>
        <p:spPr>
          <a:xfrm>
            <a:off x="1305058" y="3519410"/>
            <a:ext cx="1983347" cy="5010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B39E6-4443-4B4F-A190-70D2F17D8625}"/>
              </a:ext>
            </a:extLst>
          </p:cNvPr>
          <p:cNvSpPr/>
          <p:nvPr/>
        </p:nvSpPr>
        <p:spPr>
          <a:xfrm>
            <a:off x="1305057" y="4041925"/>
            <a:ext cx="1983347" cy="8639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52253E-9803-7A4A-87F2-776EF5A93BD6}"/>
              </a:ext>
            </a:extLst>
          </p:cNvPr>
          <p:cNvSpPr/>
          <p:nvPr/>
        </p:nvSpPr>
        <p:spPr>
          <a:xfrm>
            <a:off x="1305057" y="4893107"/>
            <a:ext cx="1983347" cy="1977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D67BB6-9675-C441-B316-2E50AB325A39}"/>
              </a:ext>
            </a:extLst>
          </p:cNvPr>
          <p:cNvSpPr/>
          <p:nvPr/>
        </p:nvSpPr>
        <p:spPr>
          <a:xfrm>
            <a:off x="3292597" y="4944086"/>
            <a:ext cx="1983347" cy="1926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668B7A-02A5-0F49-B14B-BCA7F1460415}"/>
              </a:ext>
            </a:extLst>
          </p:cNvPr>
          <p:cNvSpPr/>
          <p:nvPr/>
        </p:nvSpPr>
        <p:spPr>
          <a:xfrm>
            <a:off x="5275944" y="4944086"/>
            <a:ext cx="5610999" cy="19139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FE544E-5194-CD40-ACD0-83EF45A0BC15}"/>
              </a:ext>
            </a:extLst>
          </p:cNvPr>
          <p:cNvSpPr/>
          <p:nvPr/>
        </p:nvSpPr>
        <p:spPr>
          <a:xfrm>
            <a:off x="3279820" y="761999"/>
            <a:ext cx="7607121" cy="41820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E5CC48-BE77-D84D-BEBC-A279F3193BBB}"/>
              </a:ext>
            </a:extLst>
          </p:cNvPr>
          <p:cNvSpPr/>
          <p:nvPr/>
        </p:nvSpPr>
        <p:spPr>
          <a:xfrm>
            <a:off x="3288404" y="347730"/>
            <a:ext cx="7598537" cy="4142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11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52D76D-62F5-A640-A930-BB5F1EBAFAF5}"/>
              </a:ext>
            </a:extLst>
          </p:cNvPr>
          <p:cNvSpPr/>
          <p:nvPr/>
        </p:nvSpPr>
        <p:spPr>
          <a:xfrm>
            <a:off x="3279818" y="-7413"/>
            <a:ext cx="7598537" cy="3427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0393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Ovando Carter</dc:creator>
  <cp:lastModifiedBy>Ovando Carter</cp:lastModifiedBy>
  <cp:revision>1</cp:revision>
  <dcterms:created xsi:type="dcterms:W3CDTF">2022-10-18T22:35:17Z</dcterms:created>
  <dcterms:modified xsi:type="dcterms:W3CDTF">2022-10-18T22:40:29Z</dcterms:modified>
</cp:coreProperties>
</file>