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09a9532e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09a9532e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09a9532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09a9532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09a9532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09a9532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09a9532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09a9532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09a9532e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09a9532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09a9532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09a9532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321797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321797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f321797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f321797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09a9532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09a9532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09a9532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09a9532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09a9532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09a9532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09a9532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09a9532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09a9532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09a9532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09a9532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09a9532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09a9532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09a9532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09a9532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09a9532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f09a9532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f09a9532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elenium-python.readthedocs.io/" TargetMode="External"/><Relationship Id="rId4" Type="http://schemas.openxmlformats.org/officeDocument/2006/relationships/hyperlink" Target="https://www.sqlalchemy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www.glassdoor.com/Salaries/california-data-analyst-salary-SRCH_IL.0,10_IS2280_KO11,23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lassdoor.com/Salaries/california-data-engineer-salary-SRCH_IL.0,10_IS2280_KO11,24.htm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lassdoor.com/Salaries/california-data-scientist-salary-SRCH_IL.0,10_IS2280_KO11,25.htm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vando-lulu/2022-tech-intersections-python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tmmodest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conda.com/products/individual?modal=commercial" TargetMode="External"/><Relationship Id="rId4" Type="http://schemas.openxmlformats.org/officeDocument/2006/relationships/hyperlink" Target="https://jupyter.org/try" TargetMode="External"/><Relationship Id="rId5" Type="http://schemas.openxmlformats.org/officeDocument/2006/relationships/hyperlink" Target="https://colab.research.google.com/?utm_source=scs-index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akashdeepkuila/bakery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Intersections March 26,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93C47D"/>
                </a:highlight>
              </a:rPr>
              <a:t>Pandas</a:t>
            </a:r>
            <a:endParaRPr>
              <a:highlight>
                <a:srgbClr val="93C47D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93C47D"/>
                </a:highlight>
              </a:rPr>
              <a:t>Matplotlib</a:t>
            </a:r>
            <a:endParaRPr b="1">
              <a:highlight>
                <a:srgbClr val="93C47D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93C47D"/>
                </a:highlight>
              </a:rPr>
              <a:t>Seaborn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93C47D"/>
                </a:highlight>
              </a:rPr>
              <a:t>Additional Libraries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Libraries</a:t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Selenium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https://selenium-python.readthedocs.io/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SQLAlchemy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https://www.sqlalchemy.org/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5"/>
                </a:highlight>
              </a:rPr>
              <a:t>Data Analyst</a:t>
            </a:r>
            <a:endParaRPr sz="2200"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data to answer business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2161800"/>
            <a:ext cx="4749099" cy="2486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7"/>
          <p:cNvSpPr txBox="1"/>
          <p:nvPr/>
        </p:nvSpPr>
        <p:spPr>
          <a:xfrm>
            <a:off x="42175" y="4764050"/>
            <a:ext cx="560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https://www.glassdoor.com/Salaries/california-data-analyst-salary-SRCH_IL.0,10_IS2280_KO11,23.htm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 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5"/>
                </a:highlight>
              </a:rPr>
              <a:t>Data Engineer</a:t>
            </a:r>
            <a:endParaRPr sz="2200"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Develops dataset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42175" y="4764050"/>
            <a:ext cx="560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https://www.glassdoor.com/Salaries/california-data-engineer-salary-SRCH_IL.0,10_IS2280_KO11,24.htm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700" y="2214525"/>
            <a:ext cx="4765050" cy="254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 in Data</a:t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accent5"/>
                </a:highlight>
              </a:rPr>
              <a:t>Data Scientist</a:t>
            </a:r>
            <a:endParaRPr sz="2200"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predictive models and machine-learning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42175" y="4764050"/>
            <a:ext cx="560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https://www.glassdoor.com/Salaries/california-data-scientist-salary-SRCH_IL.0,10_IS2280_KO11,25.htm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 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700" y="2172350"/>
            <a:ext cx="4697426" cy="2444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https://github.com/ovando-lulu/2022-tech-intersections-python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650" y="1843700"/>
            <a:ext cx="2071525" cy="2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8246400" cy="5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Lourdes Ovando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078100"/>
            <a:ext cx="2235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Reporting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Integration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836125" y="2078100"/>
            <a:ext cx="29076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 and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Automation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Scripting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134600"/>
            <a:ext cx="79794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+ years as a Developer with a focus on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HealthCare and Higher Education Industries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854925" y="2078100"/>
            <a:ext cx="2838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CSU Bakersfield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First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Graduated at 28 yrs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WomenTechmaker Ambassador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https://www.wtmmodesto.com/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Data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messy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</a:t>
            </a:r>
            <a:r>
              <a:rPr lang="en"/>
              <a:t>inconsistent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write and not for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design for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Views/Modeled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Easiest to work with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Example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Techmakers Modesto - International Women’s Day Event (Free event)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GDG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Secondary Registration method for those that had issues with GDG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Paper Sign-In sheet at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people attended?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make the process automated and repeatable?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someone signed up more than once with two different names?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data point - several points of 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5"/>
                </a:highlight>
              </a:rPr>
              <a:t>Attendance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/Speaker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- Only attendees that </a:t>
            </a:r>
            <a:r>
              <a:rPr lang="en"/>
              <a:t>were</a:t>
            </a:r>
            <a:r>
              <a:rPr lang="en"/>
              <a:t> present during the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Food - All who attended including children and non registered guests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for Data Analysis and 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93C47D"/>
                </a:highlight>
              </a:rPr>
              <a:t>Getting started with Python</a:t>
            </a:r>
            <a:endParaRPr>
              <a:highlight>
                <a:srgbClr val="93C47D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https://www.anaconda.com/products/individual?modal=commercial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Lab and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https://jupyter.org/try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https://colab.research.google.com/?utm_source=scs-index</a:t>
            </a:r>
            <a:r>
              <a:rPr lang="en"/>
              <a:t>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515" y="4191625"/>
            <a:ext cx="2051685" cy="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1325" y="3958224"/>
            <a:ext cx="1714101" cy="8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for today - Bakery.csv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find data?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Kaggle, Data.gov, search for open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Spotify,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https://www.kaggle.com/datasets/akashdeepkuila/bakery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225" y="1093024"/>
            <a:ext cx="3652676" cy="1997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6800" y="747975"/>
            <a:ext cx="72910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