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f09a9532e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f09a9532e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09a9532e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09a9532e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f09a9532e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f09a9532e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f09a9532e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f09a9532e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f09a9532e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f09a9532e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f09a9532e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f09a9532e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f09a9532e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f09a9532e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f09a9532e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f09a9532e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f09a9532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f09a9532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f09a9532e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f09a9532e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09a9532e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f09a9532e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f09a9532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f09a9532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09a9532e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f09a9532e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09a9532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09a9532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f09a9532e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f09a9532e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f09a9532e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f09a9532e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f09a9532e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f09a9532e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f09a9532e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f09a9532e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tmmodesto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naconda.com/products/individual?modal=commerci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Intersections March 26,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the dataset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tell a story based on the data?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Meaningful information?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49" name="Google Shape;14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started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93C47D"/>
                </a:highlight>
              </a:rPr>
              <a:t>Pandas</a:t>
            </a:r>
            <a:endParaRPr>
              <a:highlight>
                <a:srgbClr val="93C47D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55" name="Google Shape;155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started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rgbClr val="93C47D"/>
                </a:highlight>
              </a:rPr>
              <a:t>Matplotlib</a:t>
            </a:r>
            <a:endParaRPr b="1">
              <a:highlight>
                <a:srgbClr val="93C47D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61" name="Google Shape;161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started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93C47D"/>
                </a:highlight>
              </a:rPr>
              <a:t>Seaborn</a:t>
            </a:r>
            <a:endParaRPr>
              <a:highlight>
                <a:srgbClr val="93C47D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67" name="Google Shape;167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started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93C47D"/>
                </a:highlight>
              </a:rPr>
              <a:t>Additional Libraries</a:t>
            </a:r>
            <a:endParaRPr>
              <a:highlight>
                <a:srgbClr val="93C47D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Libraries</a:t>
            </a:r>
            <a:endParaRPr/>
          </a:p>
        </p:txBody>
      </p:sp>
      <p:sp>
        <p:nvSpPr>
          <p:cNvPr id="173" name="Google Shape;173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Scraping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Selenium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SQLAlchemy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Careers in Data</a:t>
            </a:r>
            <a:endParaRPr/>
          </a:p>
        </p:txBody>
      </p:sp>
      <p:sp>
        <p:nvSpPr>
          <p:cNvPr id="179" name="Google Shape;179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Average Salary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Careers in Data</a:t>
            </a:r>
            <a:endParaRPr/>
          </a:p>
        </p:txBody>
      </p:sp>
      <p:sp>
        <p:nvSpPr>
          <p:cNvPr id="185" name="Google Shape;185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Salary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Careers in Data</a:t>
            </a:r>
            <a:endParaRPr/>
          </a:p>
        </p:txBody>
      </p:sp>
      <p:sp>
        <p:nvSpPr>
          <p:cNvPr id="191" name="Google Shape;19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Scientist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Salary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97" name="Google Shape;197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started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93C47D"/>
                </a:highlight>
              </a:rPr>
              <a:t>Questions?</a:t>
            </a:r>
            <a:endParaRPr>
              <a:highlight>
                <a:srgbClr val="93C47D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55600"/>
            <a:ext cx="8246400" cy="5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Lourdes Ovando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2078100"/>
            <a:ext cx="22359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Data Analysis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Reporting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Dashboard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Data Modeling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Integration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836125" y="2078100"/>
            <a:ext cx="29076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Interests and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Data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Automation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Scripting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Data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134600"/>
            <a:ext cx="79794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+ years as a Developer with a focus on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HealthCare and Higher Education Industries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854925" y="2078100"/>
            <a:ext cx="28389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CSU Bakersfield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First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Graduated at 28 yrs 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Firebaugh, 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WomenTechmaker Ambassador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https://www.wtmmodesto.com/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started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Data</a:t>
            </a:r>
            <a:endParaRPr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messy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</a:t>
            </a:r>
            <a:r>
              <a:rPr lang="en"/>
              <a:t>inconsistent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for write and not for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Warehouse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design for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Views/Modeled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Easiest to work with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Example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Techmakers Modesto - International Women’s Day Event (Free event)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GDG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Secondary Registration method for those that had issues with GDG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Paper Sign-In sheet at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people attended?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make the process automated and repeatable?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someone signed up more than once with two different names?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data point - several points of view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Point - Attendance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Presenter</a:t>
            </a:r>
            <a:r>
              <a:rPr lang="en"/>
              <a:t>/Speaker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Impact - Only attendees that </a:t>
            </a:r>
            <a:r>
              <a:rPr lang="en"/>
              <a:t>were</a:t>
            </a:r>
            <a:r>
              <a:rPr lang="en"/>
              <a:t> present during the 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Organizer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Food - All who attended including children and non registered guests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93C47D"/>
                </a:highlight>
              </a:rPr>
              <a:t>Getting started with Python</a:t>
            </a:r>
            <a:endParaRPr>
              <a:highlight>
                <a:srgbClr val="93C47D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Environment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https://www.anaconda.com/products/individual?modal=commercial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Jupyter Lab and Notebook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for today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I find data?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Online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Excel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