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9" r:id="rId5"/>
    <p:sldId id="263" r:id="rId6"/>
    <p:sldId id="264"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VBUDE EHI" initials="OE" lastIdx="1" clrIdx="0">
    <p:extLst>
      <p:ext uri="{19B8F6BF-5375-455C-9EA6-DF929625EA0E}">
        <p15:presenceInfo xmlns:p15="http://schemas.microsoft.com/office/powerpoint/2012/main" userId="8f91346598ef6d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A08F6-368A-4C86-9DA9-EE870695876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NG"/>
        </a:p>
      </dgm:t>
    </dgm:pt>
    <dgm:pt modelId="{05036FA2-B985-41F0-8F2F-F7F96ECFF9E2}">
      <dgm:prSet phldrT="[Text]"/>
      <dgm:spPr/>
      <dgm:t>
        <a:bodyPr/>
        <a:lstStyle/>
        <a:p>
          <a:r>
            <a:rPr lang="en-GB" dirty="0"/>
            <a:t>Data gathering</a:t>
          </a:r>
          <a:endParaRPr lang="en-NG" dirty="0"/>
        </a:p>
      </dgm:t>
    </dgm:pt>
    <dgm:pt modelId="{C4EE9703-E8D8-4EF3-AF62-A2AC837F921A}" type="parTrans" cxnId="{D6AC5FC5-3FFC-4EF8-8B03-34439E32F235}">
      <dgm:prSet/>
      <dgm:spPr/>
      <dgm:t>
        <a:bodyPr/>
        <a:lstStyle/>
        <a:p>
          <a:endParaRPr lang="en-NG"/>
        </a:p>
      </dgm:t>
    </dgm:pt>
    <dgm:pt modelId="{497E2E24-1EAA-41A1-AB59-816EA6287B55}" type="sibTrans" cxnId="{D6AC5FC5-3FFC-4EF8-8B03-34439E32F235}">
      <dgm:prSet/>
      <dgm:spPr/>
      <dgm:t>
        <a:bodyPr/>
        <a:lstStyle/>
        <a:p>
          <a:endParaRPr lang="en-NG"/>
        </a:p>
      </dgm:t>
    </dgm:pt>
    <dgm:pt modelId="{658E679A-4577-4C48-AD4E-CAC7EEAF6EEC}">
      <dgm:prSet phldrT="[Text]"/>
      <dgm:spPr/>
      <dgm:t>
        <a:bodyPr/>
        <a:lstStyle/>
        <a:p>
          <a:r>
            <a:rPr lang="en-US" dirty="0"/>
            <a:t>Exploratory Data Analysis</a:t>
          </a:r>
          <a:endParaRPr lang="en-NG" dirty="0"/>
        </a:p>
      </dgm:t>
    </dgm:pt>
    <dgm:pt modelId="{29DDD8E9-26F2-4270-95D0-4B3FAEA35CCE}" type="parTrans" cxnId="{5EFE2441-DC65-41CE-8AF4-99A63EB32789}">
      <dgm:prSet/>
      <dgm:spPr/>
      <dgm:t>
        <a:bodyPr/>
        <a:lstStyle/>
        <a:p>
          <a:endParaRPr lang="en-NG"/>
        </a:p>
      </dgm:t>
    </dgm:pt>
    <dgm:pt modelId="{DFC30F4B-2551-4868-9D9B-55FA6788CB18}" type="sibTrans" cxnId="{5EFE2441-DC65-41CE-8AF4-99A63EB32789}">
      <dgm:prSet/>
      <dgm:spPr/>
      <dgm:t>
        <a:bodyPr/>
        <a:lstStyle/>
        <a:p>
          <a:endParaRPr lang="en-NG"/>
        </a:p>
      </dgm:t>
    </dgm:pt>
    <dgm:pt modelId="{21488294-FB37-40D2-953F-FCA6097BD0F7}">
      <dgm:prSet phldrT="[Text]"/>
      <dgm:spPr/>
      <dgm:t>
        <a:bodyPr/>
        <a:lstStyle/>
        <a:p>
          <a:r>
            <a:rPr lang="en-US" dirty="0"/>
            <a:t>Data preprocessing</a:t>
          </a:r>
          <a:endParaRPr lang="en-NG" dirty="0"/>
        </a:p>
      </dgm:t>
    </dgm:pt>
    <dgm:pt modelId="{F75EB7CC-CDF9-4136-845A-6B2D5D2E50BC}" type="parTrans" cxnId="{34E2645A-0B8D-41E4-873E-EA4DABFE4B26}">
      <dgm:prSet/>
      <dgm:spPr/>
      <dgm:t>
        <a:bodyPr/>
        <a:lstStyle/>
        <a:p>
          <a:endParaRPr lang="en-NG"/>
        </a:p>
      </dgm:t>
    </dgm:pt>
    <dgm:pt modelId="{C9E8E2E8-CFEA-4235-8736-D9D142F10562}" type="sibTrans" cxnId="{34E2645A-0B8D-41E4-873E-EA4DABFE4B26}">
      <dgm:prSet/>
      <dgm:spPr/>
      <dgm:t>
        <a:bodyPr/>
        <a:lstStyle/>
        <a:p>
          <a:endParaRPr lang="en-NG"/>
        </a:p>
      </dgm:t>
    </dgm:pt>
    <dgm:pt modelId="{3103414B-86D5-485D-8CD0-87CA40166C54}">
      <dgm:prSet phldrT="[Text]"/>
      <dgm:spPr/>
      <dgm:t>
        <a:bodyPr/>
        <a:lstStyle/>
        <a:p>
          <a:r>
            <a:rPr lang="en-US" dirty="0"/>
            <a:t>Feature selection</a:t>
          </a:r>
          <a:endParaRPr lang="en-NG" dirty="0"/>
        </a:p>
      </dgm:t>
    </dgm:pt>
    <dgm:pt modelId="{25CEDCE4-70A0-4261-A6A6-25311BEF4CE3}" type="parTrans" cxnId="{2947EC3D-E874-440E-8723-F1062511B135}">
      <dgm:prSet/>
      <dgm:spPr/>
      <dgm:t>
        <a:bodyPr/>
        <a:lstStyle/>
        <a:p>
          <a:endParaRPr lang="en-NG"/>
        </a:p>
      </dgm:t>
    </dgm:pt>
    <dgm:pt modelId="{A939B495-08A4-4274-A790-E5DCD45A15DA}" type="sibTrans" cxnId="{2947EC3D-E874-440E-8723-F1062511B135}">
      <dgm:prSet/>
      <dgm:spPr/>
      <dgm:t>
        <a:bodyPr/>
        <a:lstStyle/>
        <a:p>
          <a:endParaRPr lang="en-NG"/>
        </a:p>
      </dgm:t>
    </dgm:pt>
    <dgm:pt modelId="{A429D21C-F221-4301-A893-935210D111A4}">
      <dgm:prSet phldrT="[Text]"/>
      <dgm:spPr/>
      <dgm:t>
        <a:bodyPr/>
        <a:lstStyle/>
        <a:p>
          <a:r>
            <a:rPr lang="en-US" dirty="0"/>
            <a:t>Model selection</a:t>
          </a:r>
          <a:endParaRPr lang="en-NG" dirty="0"/>
        </a:p>
      </dgm:t>
    </dgm:pt>
    <dgm:pt modelId="{3F84757A-F887-47A2-8557-554E3C8A0186}" type="parTrans" cxnId="{647E43AB-E00B-43AA-8C86-D4CF220C29E2}">
      <dgm:prSet/>
      <dgm:spPr/>
      <dgm:t>
        <a:bodyPr/>
        <a:lstStyle/>
        <a:p>
          <a:endParaRPr lang="en-NG"/>
        </a:p>
      </dgm:t>
    </dgm:pt>
    <dgm:pt modelId="{DAE822DE-4613-4262-B6A0-36AA759FD9E3}" type="sibTrans" cxnId="{647E43AB-E00B-43AA-8C86-D4CF220C29E2}">
      <dgm:prSet/>
      <dgm:spPr/>
      <dgm:t>
        <a:bodyPr/>
        <a:lstStyle/>
        <a:p>
          <a:endParaRPr lang="en-NG"/>
        </a:p>
      </dgm:t>
    </dgm:pt>
    <dgm:pt modelId="{42CA811B-D8AB-48EF-A81C-F6993C8DF615}">
      <dgm:prSet phldrT="[Text]"/>
      <dgm:spPr/>
      <dgm:t>
        <a:bodyPr/>
        <a:lstStyle/>
        <a:p>
          <a:r>
            <a:rPr lang="en-US" dirty="0"/>
            <a:t>Model training</a:t>
          </a:r>
          <a:endParaRPr lang="en-NG" dirty="0"/>
        </a:p>
      </dgm:t>
    </dgm:pt>
    <dgm:pt modelId="{B23EEC81-8053-46A0-92E2-7BC5A6515962}" type="parTrans" cxnId="{749EBE26-D311-4690-813F-0206AC69ED87}">
      <dgm:prSet/>
      <dgm:spPr/>
      <dgm:t>
        <a:bodyPr/>
        <a:lstStyle/>
        <a:p>
          <a:endParaRPr lang="en-NG"/>
        </a:p>
      </dgm:t>
    </dgm:pt>
    <dgm:pt modelId="{AB9EE9E0-3CED-4F12-BE71-7CEAEC4B3BBA}" type="sibTrans" cxnId="{749EBE26-D311-4690-813F-0206AC69ED87}">
      <dgm:prSet/>
      <dgm:spPr/>
      <dgm:t>
        <a:bodyPr/>
        <a:lstStyle/>
        <a:p>
          <a:endParaRPr lang="en-NG"/>
        </a:p>
      </dgm:t>
    </dgm:pt>
    <dgm:pt modelId="{B461E0DA-000E-4D80-92AD-25FA027F185F}">
      <dgm:prSet phldrT="[Text]"/>
      <dgm:spPr/>
      <dgm:t>
        <a:bodyPr/>
        <a:lstStyle/>
        <a:p>
          <a:r>
            <a:rPr lang="en-US" dirty="0"/>
            <a:t>Model optimization</a:t>
          </a:r>
          <a:endParaRPr lang="en-NG" dirty="0"/>
        </a:p>
      </dgm:t>
    </dgm:pt>
    <dgm:pt modelId="{FF76A981-4A2B-4070-B780-EB82D3818540}" type="parTrans" cxnId="{9CCB3D64-2F93-485F-8C3A-6642A6651150}">
      <dgm:prSet/>
      <dgm:spPr/>
      <dgm:t>
        <a:bodyPr/>
        <a:lstStyle/>
        <a:p>
          <a:endParaRPr lang="en-NG"/>
        </a:p>
      </dgm:t>
    </dgm:pt>
    <dgm:pt modelId="{9A7F8491-DF84-4CA1-9F38-4CC7F4342575}" type="sibTrans" cxnId="{9CCB3D64-2F93-485F-8C3A-6642A6651150}">
      <dgm:prSet/>
      <dgm:spPr/>
      <dgm:t>
        <a:bodyPr/>
        <a:lstStyle/>
        <a:p>
          <a:endParaRPr lang="en-NG"/>
        </a:p>
      </dgm:t>
    </dgm:pt>
    <dgm:pt modelId="{DA72E36B-292B-48E3-88CA-BD3C7681DCF6}">
      <dgm:prSet phldrT="[Text]"/>
      <dgm:spPr/>
      <dgm:t>
        <a:bodyPr/>
        <a:lstStyle/>
        <a:p>
          <a:r>
            <a:rPr lang="en-US" dirty="0"/>
            <a:t>Model evaluation</a:t>
          </a:r>
          <a:endParaRPr lang="en-NG" dirty="0"/>
        </a:p>
      </dgm:t>
    </dgm:pt>
    <dgm:pt modelId="{FFCE7BDB-8D64-4BAA-9ACC-1464B60320C3}" type="parTrans" cxnId="{10BECE8D-605B-46B4-9F50-F936C53853A1}">
      <dgm:prSet/>
      <dgm:spPr/>
      <dgm:t>
        <a:bodyPr/>
        <a:lstStyle/>
        <a:p>
          <a:endParaRPr lang="en-NG"/>
        </a:p>
      </dgm:t>
    </dgm:pt>
    <dgm:pt modelId="{372AA935-1C64-4468-8C42-50A7E078E032}" type="sibTrans" cxnId="{10BECE8D-605B-46B4-9F50-F936C53853A1}">
      <dgm:prSet/>
      <dgm:spPr/>
      <dgm:t>
        <a:bodyPr/>
        <a:lstStyle/>
        <a:p>
          <a:endParaRPr lang="en-NG"/>
        </a:p>
      </dgm:t>
    </dgm:pt>
    <dgm:pt modelId="{301CB617-9FDC-4144-9D90-325339DC6D0F}" type="pres">
      <dgm:prSet presAssocID="{C02A08F6-368A-4C86-9DA9-EE8706958768}" presName="Name0" presStyleCnt="0">
        <dgm:presLayoutVars>
          <dgm:dir/>
          <dgm:resizeHandles val="exact"/>
        </dgm:presLayoutVars>
      </dgm:prSet>
      <dgm:spPr/>
    </dgm:pt>
    <dgm:pt modelId="{E283A4AE-E4AF-4FD5-8191-7EF5C7C20655}" type="pres">
      <dgm:prSet presAssocID="{05036FA2-B985-41F0-8F2F-F7F96ECFF9E2}" presName="node" presStyleLbl="node1" presStyleIdx="0" presStyleCnt="8">
        <dgm:presLayoutVars>
          <dgm:bulletEnabled val="1"/>
        </dgm:presLayoutVars>
      </dgm:prSet>
      <dgm:spPr/>
    </dgm:pt>
    <dgm:pt modelId="{404B02F5-94CD-4F5F-927E-5C2C89C6DB94}" type="pres">
      <dgm:prSet presAssocID="{497E2E24-1EAA-41A1-AB59-816EA6287B55}" presName="sibTrans" presStyleLbl="sibTrans1D1" presStyleIdx="0" presStyleCnt="7"/>
      <dgm:spPr/>
    </dgm:pt>
    <dgm:pt modelId="{A71369F9-583E-486F-B713-B54E1B5B056B}" type="pres">
      <dgm:prSet presAssocID="{497E2E24-1EAA-41A1-AB59-816EA6287B55}" presName="connectorText" presStyleLbl="sibTrans1D1" presStyleIdx="0" presStyleCnt="7"/>
      <dgm:spPr/>
    </dgm:pt>
    <dgm:pt modelId="{54FDBE35-457B-4E2A-9C52-E8532099189C}" type="pres">
      <dgm:prSet presAssocID="{658E679A-4577-4C48-AD4E-CAC7EEAF6EEC}" presName="node" presStyleLbl="node1" presStyleIdx="1" presStyleCnt="8">
        <dgm:presLayoutVars>
          <dgm:bulletEnabled val="1"/>
        </dgm:presLayoutVars>
      </dgm:prSet>
      <dgm:spPr/>
    </dgm:pt>
    <dgm:pt modelId="{1D188E36-1763-4360-BE50-C5EDBA9E1260}" type="pres">
      <dgm:prSet presAssocID="{DFC30F4B-2551-4868-9D9B-55FA6788CB18}" presName="sibTrans" presStyleLbl="sibTrans1D1" presStyleIdx="1" presStyleCnt="7"/>
      <dgm:spPr/>
    </dgm:pt>
    <dgm:pt modelId="{E36C5DD1-449A-464A-9164-DF6259596A54}" type="pres">
      <dgm:prSet presAssocID="{DFC30F4B-2551-4868-9D9B-55FA6788CB18}" presName="connectorText" presStyleLbl="sibTrans1D1" presStyleIdx="1" presStyleCnt="7"/>
      <dgm:spPr/>
    </dgm:pt>
    <dgm:pt modelId="{B59D7DE6-39D2-4E04-8CE3-42D3D7125AAA}" type="pres">
      <dgm:prSet presAssocID="{21488294-FB37-40D2-953F-FCA6097BD0F7}" presName="node" presStyleLbl="node1" presStyleIdx="2" presStyleCnt="8">
        <dgm:presLayoutVars>
          <dgm:bulletEnabled val="1"/>
        </dgm:presLayoutVars>
      </dgm:prSet>
      <dgm:spPr/>
    </dgm:pt>
    <dgm:pt modelId="{AE1F7C79-7017-488F-8554-95CBDF28166C}" type="pres">
      <dgm:prSet presAssocID="{C9E8E2E8-CFEA-4235-8736-D9D142F10562}" presName="sibTrans" presStyleLbl="sibTrans1D1" presStyleIdx="2" presStyleCnt="7"/>
      <dgm:spPr/>
    </dgm:pt>
    <dgm:pt modelId="{1CCA7AF0-77DC-4409-B01C-C1B49FDE2172}" type="pres">
      <dgm:prSet presAssocID="{C9E8E2E8-CFEA-4235-8736-D9D142F10562}" presName="connectorText" presStyleLbl="sibTrans1D1" presStyleIdx="2" presStyleCnt="7"/>
      <dgm:spPr/>
    </dgm:pt>
    <dgm:pt modelId="{FF9B3ED4-E206-436D-8E34-CECF59BB6717}" type="pres">
      <dgm:prSet presAssocID="{3103414B-86D5-485D-8CD0-87CA40166C54}" presName="node" presStyleLbl="node1" presStyleIdx="3" presStyleCnt="8">
        <dgm:presLayoutVars>
          <dgm:bulletEnabled val="1"/>
        </dgm:presLayoutVars>
      </dgm:prSet>
      <dgm:spPr/>
    </dgm:pt>
    <dgm:pt modelId="{2DAAA156-43BA-43E2-9E3F-501F5EB93DEE}" type="pres">
      <dgm:prSet presAssocID="{A939B495-08A4-4274-A790-E5DCD45A15DA}" presName="sibTrans" presStyleLbl="sibTrans1D1" presStyleIdx="3" presStyleCnt="7"/>
      <dgm:spPr/>
    </dgm:pt>
    <dgm:pt modelId="{18D76BBD-E3CC-45CA-A26D-D5D7C931AFBD}" type="pres">
      <dgm:prSet presAssocID="{A939B495-08A4-4274-A790-E5DCD45A15DA}" presName="connectorText" presStyleLbl="sibTrans1D1" presStyleIdx="3" presStyleCnt="7"/>
      <dgm:spPr/>
    </dgm:pt>
    <dgm:pt modelId="{0350ACE6-29F8-4110-9502-CDA6C9DC6773}" type="pres">
      <dgm:prSet presAssocID="{A429D21C-F221-4301-A893-935210D111A4}" presName="node" presStyleLbl="node1" presStyleIdx="4" presStyleCnt="8">
        <dgm:presLayoutVars>
          <dgm:bulletEnabled val="1"/>
        </dgm:presLayoutVars>
      </dgm:prSet>
      <dgm:spPr/>
    </dgm:pt>
    <dgm:pt modelId="{7B8997E3-EB0D-4898-BF20-69C368B1AF5E}" type="pres">
      <dgm:prSet presAssocID="{DAE822DE-4613-4262-B6A0-36AA759FD9E3}" presName="sibTrans" presStyleLbl="sibTrans1D1" presStyleIdx="4" presStyleCnt="7"/>
      <dgm:spPr/>
    </dgm:pt>
    <dgm:pt modelId="{6AD31671-E520-4274-B3E1-7A18F64482C8}" type="pres">
      <dgm:prSet presAssocID="{DAE822DE-4613-4262-B6A0-36AA759FD9E3}" presName="connectorText" presStyleLbl="sibTrans1D1" presStyleIdx="4" presStyleCnt="7"/>
      <dgm:spPr/>
    </dgm:pt>
    <dgm:pt modelId="{E8D65A48-EE9C-4759-8D93-F82C74152A4E}" type="pres">
      <dgm:prSet presAssocID="{42CA811B-D8AB-48EF-A81C-F6993C8DF615}" presName="node" presStyleLbl="node1" presStyleIdx="5" presStyleCnt="8">
        <dgm:presLayoutVars>
          <dgm:bulletEnabled val="1"/>
        </dgm:presLayoutVars>
      </dgm:prSet>
      <dgm:spPr/>
    </dgm:pt>
    <dgm:pt modelId="{F98A3755-5DCD-4EAC-B17C-25F435009C59}" type="pres">
      <dgm:prSet presAssocID="{AB9EE9E0-3CED-4F12-BE71-7CEAEC4B3BBA}" presName="sibTrans" presStyleLbl="sibTrans1D1" presStyleIdx="5" presStyleCnt="7"/>
      <dgm:spPr/>
    </dgm:pt>
    <dgm:pt modelId="{FE07556F-5735-4D73-ACA8-3A7223299434}" type="pres">
      <dgm:prSet presAssocID="{AB9EE9E0-3CED-4F12-BE71-7CEAEC4B3BBA}" presName="connectorText" presStyleLbl="sibTrans1D1" presStyleIdx="5" presStyleCnt="7"/>
      <dgm:spPr/>
    </dgm:pt>
    <dgm:pt modelId="{CBDAC09F-DC54-4CB4-BA57-EFE89DD75345}" type="pres">
      <dgm:prSet presAssocID="{B461E0DA-000E-4D80-92AD-25FA027F185F}" presName="node" presStyleLbl="node1" presStyleIdx="6" presStyleCnt="8">
        <dgm:presLayoutVars>
          <dgm:bulletEnabled val="1"/>
        </dgm:presLayoutVars>
      </dgm:prSet>
      <dgm:spPr/>
    </dgm:pt>
    <dgm:pt modelId="{CAD0BD8C-8CF6-47A2-B267-710757302371}" type="pres">
      <dgm:prSet presAssocID="{9A7F8491-DF84-4CA1-9F38-4CC7F4342575}" presName="sibTrans" presStyleLbl="sibTrans1D1" presStyleIdx="6" presStyleCnt="7"/>
      <dgm:spPr/>
    </dgm:pt>
    <dgm:pt modelId="{BE2B7EA8-2F0E-44A2-BA65-BECCCFF99BA4}" type="pres">
      <dgm:prSet presAssocID="{9A7F8491-DF84-4CA1-9F38-4CC7F4342575}" presName="connectorText" presStyleLbl="sibTrans1D1" presStyleIdx="6" presStyleCnt="7"/>
      <dgm:spPr/>
    </dgm:pt>
    <dgm:pt modelId="{F8262E4B-7940-4E9F-9D04-07F05D259DAE}" type="pres">
      <dgm:prSet presAssocID="{DA72E36B-292B-48E3-88CA-BD3C7681DCF6}" presName="node" presStyleLbl="node1" presStyleIdx="7" presStyleCnt="8">
        <dgm:presLayoutVars>
          <dgm:bulletEnabled val="1"/>
        </dgm:presLayoutVars>
      </dgm:prSet>
      <dgm:spPr/>
    </dgm:pt>
  </dgm:ptLst>
  <dgm:cxnLst>
    <dgm:cxn modelId="{A0180403-7BA4-46E5-BC2E-FEBD9F4CD670}" type="presOf" srcId="{497E2E24-1EAA-41A1-AB59-816EA6287B55}" destId="{A71369F9-583E-486F-B713-B54E1B5B056B}" srcOrd="1" destOrd="0" presId="urn:microsoft.com/office/officeart/2005/8/layout/bProcess3"/>
    <dgm:cxn modelId="{060A050D-43D1-48F2-A21B-7C11A94C190E}" type="presOf" srcId="{DA72E36B-292B-48E3-88CA-BD3C7681DCF6}" destId="{F8262E4B-7940-4E9F-9D04-07F05D259DAE}" srcOrd="0" destOrd="0" presId="urn:microsoft.com/office/officeart/2005/8/layout/bProcess3"/>
    <dgm:cxn modelId="{CF90A223-1B88-421E-BBD8-A9EE4B44B039}" type="presOf" srcId="{C9E8E2E8-CFEA-4235-8736-D9D142F10562}" destId="{AE1F7C79-7017-488F-8554-95CBDF28166C}" srcOrd="0" destOrd="0" presId="urn:microsoft.com/office/officeart/2005/8/layout/bProcess3"/>
    <dgm:cxn modelId="{749EBE26-D311-4690-813F-0206AC69ED87}" srcId="{C02A08F6-368A-4C86-9DA9-EE8706958768}" destId="{42CA811B-D8AB-48EF-A81C-F6993C8DF615}" srcOrd="5" destOrd="0" parTransId="{B23EEC81-8053-46A0-92E2-7BC5A6515962}" sibTransId="{AB9EE9E0-3CED-4F12-BE71-7CEAEC4B3BBA}"/>
    <dgm:cxn modelId="{FBC1DB2C-F70A-4E0B-826D-89D17B7DE57A}" type="presOf" srcId="{AB9EE9E0-3CED-4F12-BE71-7CEAEC4B3BBA}" destId="{F98A3755-5DCD-4EAC-B17C-25F435009C59}" srcOrd="0" destOrd="0" presId="urn:microsoft.com/office/officeart/2005/8/layout/bProcess3"/>
    <dgm:cxn modelId="{F8809034-27E0-4667-BA64-6082C6432C83}" type="presOf" srcId="{A939B495-08A4-4274-A790-E5DCD45A15DA}" destId="{18D76BBD-E3CC-45CA-A26D-D5D7C931AFBD}" srcOrd="1" destOrd="0" presId="urn:microsoft.com/office/officeart/2005/8/layout/bProcess3"/>
    <dgm:cxn modelId="{1F566A3C-7AB0-47D3-BFC9-EBC0E8EFA5B0}" type="presOf" srcId="{AB9EE9E0-3CED-4F12-BE71-7CEAEC4B3BBA}" destId="{FE07556F-5735-4D73-ACA8-3A7223299434}" srcOrd="1" destOrd="0" presId="urn:microsoft.com/office/officeart/2005/8/layout/bProcess3"/>
    <dgm:cxn modelId="{2947EC3D-E874-440E-8723-F1062511B135}" srcId="{C02A08F6-368A-4C86-9DA9-EE8706958768}" destId="{3103414B-86D5-485D-8CD0-87CA40166C54}" srcOrd="3" destOrd="0" parTransId="{25CEDCE4-70A0-4261-A6A6-25311BEF4CE3}" sibTransId="{A939B495-08A4-4274-A790-E5DCD45A15DA}"/>
    <dgm:cxn modelId="{5EFE2441-DC65-41CE-8AF4-99A63EB32789}" srcId="{C02A08F6-368A-4C86-9DA9-EE8706958768}" destId="{658E679A-4577-4C48-AD4E-CAC7EEAF6EEC}" srcOrd="1" destOrd="0" parTransId="{29DDD8E9-26F2-4270-95D0-4B3FAEA35CCE}" sibTransId="{DFC30F4B-2551-4868-9D9B-55FA6788CB18}"/>
    <dgm:cxn modelId="{9CCB3D64-2F93-485F-8C3A-6642A6651150}" srcId="{C02A08F6-368A-4C86-9DA9-EE8706958768}" destId="{B461E0DA-000E-4D80-92AD-25FA027F185F}" srcOrd="6" destOrd="0" parTransId="{FF76A981-4A2B-4070-B780-EB82D3818540}" sibTransId="{9A7F8491-DF84-4CA1-9F38-4CC7F4342575}"/>
    <dgm:cxn modelId="{F86D1548-DF36-4928-A4BD-8CAC362F15F9}" type="presOf" srcId="{497E2E24-1EAA-41A1-AB59-816EA6287B55}" destId="{404B02F5-94CD-4F5F-927E-5C2C89C6DB94}" srcOrd="0" destOrd="0" presId="urn:microsoft.com/office/officeart/2005/8/layout/bProcess3"/>
    <dgm:cxn modelId="{B9BEB76C-1D1C-4FFA-9E23-1D452BF5645A}" type="presOf" srcId="{B461E0DA-000E-4D80-92AD-25FA027F185F}" destId="{CBDAC09F-DC54-4CB4-BA57-EFE89DD75345}" srcOrd="0" destOrd="0" presId="urn:microsoft.com/office/officeart/2005/8/layout/bProcess3"/>
    <dgm:cxn modelId="{9469FF50-1DFD-4474-A2F7-19F17EEBE93C}" type="presOf" srcId="{9A7F8491-DF84-4CA1-9F38-4CC7F4342575}" destId="{BE2B7EA8-2F0E-44A2-BA65-BECCCFF99BA4}" srcOrd="1" destOrd="0" presId="urn:microsoft.com/office/officeart/2005/8/layout/bProcess3"/>
    <dgm:cxn modelId="{29BF0A53-C2D4-45ED-AA25-A71C345EBF64}" type="presOf" srcId="{42CA811B-D8AB-48EF-A81C-F6993C8DF615}" destId="{E8D65A48-EE9C-4759-8D93-F82C74152A4E}" srcOrd="0" destOrd="0" presId="urn:microsoft.com/office/officeart/2005/8/layout/bProcess3"/>
    <dgm:cxn modelId="{C7E8D958-A610-4823-9123-3B89B44BA921}" type="presOf" srcId="{21488294-FB37-40D2-953F-FCA6097BD0F7}" destId="{B59D7DE6-39D2-4E04-8CE3-42D3D7125AAA}" srcOrd="0" destOrd="0" presId="urn:microsoft.com/office/officeart/2005/8/layout/bProcess3"/>
    <dgm:cxn modelId="{34E2645A-0B8D-41E4-873E-EA4DABFE4B26}" srcId="{C02A08F6-368A-4C86-9DA9-EE8706958768}" destId="{21488294-FB37-40D2-953F-FCA6097BD0F7}" srcOrd="2" destOrd="0" parTransId="{F75EB7CC-CDF9-4136-845A-6B2D5D2E50BC}" sibTransId="{C9E8E2E8-CFEA-4235-8736-D9D142F10562}"/>
    <dgm:cxn modelId="{B6419A7A-5053-4160-A134-8315269C92D3}" type="presOf" srcId="{DAE822DE-4613-4262-B6A0-36AA759FD9E3}" destId="{6AD31671-E520-4274-B3E1-7A18F64482C8}" srcOrd="1" destOrd="0" presId="urn:microsoft.com/office/officeart/2005/8/layout/bProcess3"/>
    <dgm:cxn modelId="{AB84D684-3687-4093-A347-5E9C021D076F}" type="presOf" srcId="{A939B495-08A4-4274-A790-E5DCD45A15DA}" destId="{2DAAA156-43BA-43E2-9E3F-501F5EB93DEE}" srcOrd="0" destOrd="0" presId="urn:microsoft.com/office/officeart/2005/8/layout/bProcess3"/>
    <dgm:cxn modelId="{0B6CC38B-636C-4639-A5EE-75E0C34EEC6E}" type="presOf" srcId="{C9E8E2E8-CFEA-4235-8736-D9D142F10562}" destId="{1CCA7AF0-77DC-4409-B01C-C1B49FDE2172}" srcOrd="1" destOrd="0" presId="urn:microsoft.com/office/officeart/2005/8/layout/bProcess3"/>
    <dgm:cxn modelId="{10BECE8D-605B-46B4-9F50-F936C53853A1}" srcId="{C02A08F6-368A-4C86-9DA9-EE8706958768}" destId="{DA72E36B-292B-48E3-88CA-BD3C7681DCF6}" srcOrd="7" destOrd="0" parTransId="{FFCE7BDB-8D64-4BAA-9ACC-1464B60320C3}" sibTransId="{372AA935-1C64-4468-8C42-50A7E078E032}"/>
    <dgm:cxn modelId="{89250D8E-F526-4010-B4D8-0BA861E9E832}" type="presOf" srcId="{05036FA2-B985-41F0-8F2F-F7F96ECFF9E2}" destId="{E283A4AE-E4AF-4FD5-8191-7EF5C7C20655}" srcOrd="0" destOrd="0" presId="urn:microsoft.com/office/officeart/2005/8/layout/bProcess3"/>
    <dgm:cxn modelId="{BF3D3B90-FEC7-475E-B49E-761A986F2D21}" type="presOf" srcId="{A429D21C-F221-4301-A893-935210D111A4}" destId="{0350ACE6-29F8-4110-9502-CDA6C9DC6773}" srcOrd="0" destOrd="0" presId="urn:microsoft.com/office/officeart/2005/8/layout/bProcess3"/>
    <dgm:cxn modelId="{BB6C8597-4442-4C0F-83E5-61A4328DDA26}" type="presOf" srcId="{DFC30F4B-2551-4868-9D9B-55FA6788CB18}" destId="{1D188E36-1763-4360-BE50-C5EDBA9E1260}" srcOrd="0" destOrd="0" presId="urn:microsoft.com/office/officeart/2005/8/layout/bProcess3"/>
    <dgm:cxn modelId="{4576359F-1396-40E5-86A0-74EB7CB30A15}" type="presOf" srcId="{DFC30F4B-2551-4868-9D9B-55FA6788CB18}" destId="{E36C5DD1-449A-464A-9164-DF6259596A54}" srcOrd="1" destOrd="0" presId="urn:microsoft.com/office/officeart/2005/8/layout/bProcess3"/>
    <dgm:cxn modelId="{647E43AB-E00B-43AA-8C86-D4CF220C29E2}" srcId="{C02A08F6-368A-4C86-9DA9-EE8706958768}" destId="{A429D21C-F221-4301-A893-935210D111A4}" srcOrd="4" destOrd="0" parTransId="{3F84757A-F887-47A2-8557-554E3C8A0186}" sibTransId="{DAE822DE-4613-4262-B6A0-36AA759FD9E3}"/>
    <dgm:cxn modelId="{9E245EB4-9822-4BB0-ABF0-7AA1718FEC75}" type="presOf" srcId="{3103414B-86D5-485D-8CD0-87CA40166C54}" destId="{FF9B3ED4-E206-436D-8E34-CECF59BB6717}" srcOrd="0" destOrd="0" presId="urn:microsoft.com/office/officeart/2005/8/layout/bProcess3"/>
    <dgm:cxn modelId="{590907C4-AFDB-4EE8-B9E7-CA2C3FD1462B}" type="presOf" srcId="{658E679A-4577-4C48-AD4E-CAC7EEAF6EEC}" destId="{54FDBE35-457B-4E2A-9C52-E8532099189C}" srcOrd="0" destOrd="0" presId="urn:microsoft.com/office/officeart/2005/8/layout/bProcess3"/>
    <dgm:cxn modelId="{D6AC5FC5-3FFC-4EF8-8B03-34439E32F235}" srcId="{C02A08F6-368A-4C86-9DA9-EE8706958768}" destId="{05036FA2-B985-41F0-8F2F-F7F96ECFF9E2}" srcOrd="0" destOrd="0" parTransId="{C4EE9703-E8D8-4EF3-AF62-A2AC837F921A}" sibTransId="{497E2E24-1EAA-41A1-AB59-816EA6287B55}"/>
    <dgm:cxn modelId="{E3392BD6-550E-4FEB-A8A2-B0DFEF3DCEE3}" type="presOf" srcId="{DAE822DE-4613-4262-B6A0-36AA759FD9E3}" destId="{7B8997E3-EB0D-4898-BF20-69C368B1AF5E}" srcOrd="0" destOrd="0" presId="urn:microsoft.com/office/officeart/2005/8/layout/bProcess3"/>
    <dgm:cxn modelId="{9552D0F0-60A1-47DB-A2DB-5D37B2867088}" type="presOf" srcId="{9A7F8491-DF84-4CA1-9F38-4CC7F4342575}" destId="{CAD0BD8C-8CF6-47A2-B267-710757302371}" srcOrd="0" destOrd="0" presId="urn:microsoft.com/office/officeart/2005/8/layout/bProcess3"/>
    <dgm:cxn modelId="{FB1CA8FF-A751-4E83-B2BD-7CDB95897342}" type="presOf" srcId="{C02A08F6-368A-4C86-9DA9-EE8706958768}" destId="{301CB617-9FDC-4144-9D90-325339DC6D0F}" srcOrd="0" destOrd="0" presId="urn:microsoft.com/office/officeart/2005/8/layout/bProcess3"/>
    <dgm:cxn modelId="{4C61C4E3-AFE7-406F-8221-C8021C40739F}" type="presParOf" srcId="{301CB617-9FDC-4144-9D90-325339DC6D0F}" destId="{E283A4AE-E4AF-4FD5-8191-7EF5C7C20655}" srcOrd="0" destOrd="0" presId="urn:microsoft.com/office/officeart/2005/8/layout/bProcess3"/>
    <dgm:cxn modelId="{4B3555CF-D923-4FBD-9D71-A4ED2413B26F}" type="presParOf" srcId="{301CB617-9FDC-4144-9D90-325339DC6D0F}" destId="{404B02F5-94CD-4F5F-927E-5C2C89C6DB94}" srcOrd="1" destOrd="0" presId="urn:microsoft.com/office/officeart/2005/8/layout/bProcess3"/>
    <dgm:cxn modelId="{1DE530D7-9232-4194-ACA8-954A8C242D8B}" type="presParOf" srcId="{404B02F5-94CD-4F5F-927E-5C2C89C6DB94}" destId="{A71369F9-583E-486F-B713-B54E1B5B056B}" srcOrd="0" destOrd="0" presId="urn:microsoft.com/office/officeart/2005/8/layout/bProcess3"/>
    <dgm:cxn modelId="{C78B2A3A-DE3F-4F7D-AE68-9ABE0FF7D9DD}" type="presParOf" srcId="{301CB617-9FDC-4144-9D90-325339DC6D0F}" destId="{54FDBE35-457B-4E2A-9C52-E8532099189C}" srcOrd="2" destOrd="0" presId="urn:microsoft.com/office/officeart/2005/8/layout/bProcess3"/>
    <dgm:cxn modelId="{46ACAB4C-D2E7-4661-B37D-B3CDEE0176DB}" type="presParOf" srcId="{301CB617-9FDC-4144-9D90-325339DC6D0F}" destId="{1D188E36-1763-4360-BE50-C5EDBA9E1260}" srcOrd="3" destOrd="0" presId="urn:microsoft.com/office/officeart/2005/8/layout/bProcess3"/>
    <dgm:cxn modelId="{E75247E6-E047-43A6-8612-429C75AF572B}" type="presParOf" srcId="{1D188E36-1763-4360-BE50-C5EDBA9E1260}" destId="{E36C5DD1-449A-464A-9164-DF6259596A54}" srcOrd="0" destOrd="0" presId="urn:microsoft.com/office/officeart/2005/8/layout/bProcess3"/>
    <dgm:cxn modelId="{2606EDB0-00F4-4189-88A1-1E11374C14CA}" type="presParOf" srcId="{301CB617-9FDC-4144-9D90-325339DC6D0F}" destId="{B59D7DE6-39D2-4E04-8CE3-42D3D7125AAA}" srcOrd="4" destOrd="0" presId="urn:microsoft.com/office/officeart/2005/8/layout/bProcess3"/>
    <dgm:cxn modelId="{70340366-FB8B-4D07-BDC1-47A08F18664F}" type="presParOf" srcId="{301CB617-9FDC-4144-9D90-325339DC6D0F}" destId="{AE1F7C79-7017-488F-8554-95CBDF28166C}" srcOrd="5" destOrd="0" presId="urn:microsoft.com/office/officeart/2005/8/layout/bProcess3"/>
    <dgm:cxn modelId="{8306EB3C-83CC-4932-990E-5B432051F977}" type="presParOf" srcId="{AE1F7C79-7017-488F-8554-95CBDF28166C}" destId="{1CCA7AF0-77DC-4409-B01C-C1B49FDE2172}" srcOrd="0" destOrd="0" presId="urn:microsoft.com/office/officeart/2005/8/layout/bProcess3"/>
    <dgm:cxn modelId="{84A00A5F-D696-4A08-9CBA-4C723AC8F316}" type="presParOf" srcId="{301CB617-9FDC-4144-9D90-325339DC6D0F}" destId="{FF9B3ED4-E206-436D-8E34-CECF59BB6717}" srcOrd="6" destOrd="0" presId="urn:microsoft.com/office/officeart/2005/8/layout/bProcess3"/>
    <dgm:cxn modelId="{C652B446-414D-4DBD-97A1-05F6D60CD3E5}" type="presParOf" srcId="{301CB617-9FDC-4144-9D90-325339DC6D0F}" destId="{2DAAA156-43BA-43E2-9E3F-501F5EB93DEE}" srcOrd="7" destOrd="0" presId="urn:microsoft.com/office/officeart/2005/8/layout/bProcess3"/>
    <dgm:cxn modelId="{F8C104CC-BC74-48B8-AEFF-5E5FCE74A512}" type="presParOf" srcId="{2DAAA156-43BA-43E2-9E3F-501F5EB93DEE}" destId="{18D76BBD-E3CC-45CA-A26D-D5D7C931AFBD}" srcOrd="0" destOrd="0" presId="urn:microsoft.com/office/officeart/2005/8/layout/bProcess3"/>
    <dgm:cxn modelId="{00FFD0BF-3574-4309-B70B-102164421510}" type="presParOf" srcId="{301CB617-9FDC-4144-9D90-325339DC6D0F}" destId="{0350ACE6-29F8-4110-9502-CDA6C9DC6773}" srcOrd="8" destOrd="0" presId="urn:microsoft.com/office/officeart/2005/8/layout/bProcess3"/>
    <dgm:cxn modelId="{D9BF206E-DF05-4B47-854E-C65E67DF26A6}" type="presParOf" srcId="{301CB617-9FDC-4144-9D90-325339DC6D0F}" destId="{7B8997E3-EB0D-4898-BF20-69C368B1AF5E}" srcOrd="9" destOrd="0" presId="urn:microsoft.com/office/officeart/2005/8/layout/bProcess3"/>
    <dgm:cxn modelId="{30A407ED-51FA-4991-A520-582E0DE3633B}" type="presParOf" srcId="{7B8997E3-EB0D-4898-BF20-69C368B1AF5E}" destId="{6AD31671-E520-4274-B3E1-7A18F64482C8}" srcOrd="0" destOrd="0" presId="urn:microsoft.com/office/officeart/2005/8/layout/bProcess3"/>
    <dgm:cxn modelId="{3E2A6C95-9393-4905-93AE-4D27BC72FA90}" type="presParOf" srcId="{301CB617-9FDC-4144-9D90-325339DC6D0F}" destId="{E8D65A48-EE9C-4759-8D93-F82C74152A4E}" srcOrd="10" destOrd="0" presId="urn:microsoft.com/office/officeart/2005/8/layout/bProcess3"/>
    <dgm:cxn modelId="{CF574749-EF22-40AC-BE08-E2AA70CFBDFF}" type="presParOf" srcId="{301CB617-9FDC-4144-9D90-325339DC6D0F}" destId="{F98A3755-5DCD-4EAC-B17C-25F435009C59}" srcOrd="11" destOrd="0" presId="urn:microsoft.com/office/officeart/2005/8/layout/bProcess3"/>
    <dgm:cxn modelId="{F6EB5FC5-F017-4042-A8BB-65CA286F2A15}" type="presParOf" srcId="{F98A3755-5DCD-4EAC-B17C-25F435009C59}" destId="{FE07556F-5735-4D73-ACA8-3A7223299434}" srcOrd="0" destOrd="0" presId="urn:microsoft.com/office/officeart/2005/8/layout/bProcess3"/>
    <dgm:cxn modelId="{0D97533C-B2D3-4D47-86A9-2CEA5D2D581A}" type="presParOf" srcId="{301CB617-9FDC-4144-9D90-325339DC6D0F}" destId="{CBDAC09F-DC54-4CB4-BA57-EFE89DD75345}" srcOrd="12" destOrd="0" presId="urn:microsoft.com/office/officeart/2005/8/layout/bProcess3"/>
    <dgm:cxn modelId="{CDB0BEAF-0C42-43FE-B99B-372F648A8E73}" type="presParOf" srcId="{301CB617-9FDC-4144-9D90-325339DC6D0F}" destId="{CAD0BD8C-8CF6-47A2-B267-710757302371}" srcOrd="13" destOrd="0" presId="urn:microsoft.com/office/officeart/2005/8/layout/bProcess3"/>
    <dgm:cxn modelId="{9422D6A0-B5F0-4FE0-B834-426B47110E58}" type="presParOf" srcId="{CAD0BD8C-8CF6-47A2-B267-710757302371}" destId="{BE2B7EA8-2F0E-44A2-BA65-BECCCFF99BA4}" srcOrd="0" destOrd="0" presId="urn:microsoft.com/office/officeart/2005/8/layout/bProcess3"/>
    <dgm:cxn modelId="{CD3D5DC3-7EF3-42A6-A478-B4ADFB2D234A}" type="presParOf" srcId="{301CB617-9FDC-4144-9D90-325339DC6D0F}" destId="{F8262E4B-7940-4E9F-9D04-07F05D259DAE}"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97F30-60CD-47C2-B3F6-F97C2306B92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NG"/>
        </a:p>
      </dgm:t>
    </dgm:pt>
    <dgm:pt modelId="{892E274C-273D-44B6-BA97-0750E816A189}">
      <dgm:prSet phldrT="[Text]"/>
      <dgm:spPr/>
      <dgm:t>
        <a:bodyPr/>
        <a:lstStyle/>
        <a:p>
          <a:r>
            <a:rPr lang="en-GB" dirty="0"/>
            <a:t>Data pre-processing</a:t>
          </a:r>
          <a:endParaRPr lang="en-NG" dirty="0"/>
        </a:p>
      </dgm:t>
    </dgm:pt>
    <dgm:pt modelId="{FB729385-DDD6-475D-AE66-469194BEB910}" type="parTrans" cxnId="{33967224-C003-4865-9B87-8FDBABC472BB}">
      <dgm:prSet/>
      <dgm:spPr/>
      <dgm:t>
        <a:bodyPr/>
        <a:lstStyle/>
        <a:p>
          <a:endParaRPr lang="en-NG"/>
        </a:p>
      </dgm:t>
    </dgm:pt>
    <dgm:pt modelId="{AF72A8F8-2CC7-43AE-8877-9A11D39E1DFF}" type="sibTrans" cxnId="{33967224-C003-4865-9B87-8FDBABC472BB}">
      <dgm:prSet/>
      <dgm:spPr/>
      <dgm:t>
        <a:bodyPr/>
        <a:lstStyle/>
        <a:p>
          <a:endParaRPr lang="en-NG"/>
        </a:p>
      </dgm:t>
    </dgm:pt>
    <dgm:pt modelId="{8E5008E8-147D-45D3-B192-C64C49438C20}">
      <dgm:prSet phldrT="[Text]"/>
      <dgm:spPr/>
      <dgm:t>
        <a:bodyPr/>
        <a:lstStyle/>
        <a:p>
          <a:r>
            <a:rPr lang="en-GB" dirty="0"/>
            <a:t>Ensuring the data is well prepared for training on machine learning models.</a:t>
          </a:r>
          <a:endParaRPr lang="en-NG" dirty="0"/>
        </a:p>
      </dgm:t>
    </dgm:pt>
    <dgm:pt modelId="{BF53BEAA-61E0-49C0-AA49-DD5507048C1C}" type="parTrans" cxnId="{826C1CDA-F7B5-458A-99A7-185A87DB99AB}">
      <dgm:prSet/>
      <dgm:spPr/>
      <dgm:t>
        <a:bodyPr/>
        <a:lstStyle/>
        <a:p>
          <a:endParaRPr lang="en-NG"/>
        </a:p>
      </dgm:t>
    </dgm:pt>
    <dgm:pt modelId="{CB5FDE12-AF10-4E4E-B3B1-36AB868D5754}" type="sibTrans" cxnId="{826C1CDA-F7B5-458A-99A7-185A87DB99AB}">
      <dgm:prSet/>
      <dgm:spPr/>
      <dgm:t>
        <a:bodyPr/>
        <a:lstStyle/>
        <a:p>
          <a:endParaRPr lang="en-NG"/>
        </a:p>
      </dgm:t>
    </dgm:pt>
    <dgm:pt modelId="{291B1354-7F8B-49AE-A66E-1EF6C359668F}">
      <dgm:prSet phldrT="[Text]"/>
      <dgm:spPr/>
      <dgm:t>
        <a:bodyPr/>
        <a:lstStyle/>
        <a:p>
          <a:r>
            <a:rPr lang="en-GB" dirty="0"/>
            <a:t>Evaluation metric</a:t>
          </a:r>
          <a:endParaRPr lang="en-NG" dirty="0"/>
        </a:p>
      </dgm:t>
    </dgm:pt>
    <dgm:pt modelId="{BDB04C91-A242-46CC-A2A3-80EB8F14CC31}" type="parTrans" cxnId="{E97FD451-06D9-46C3-A4DA-2B7C924307A4}">
      <dgm:prSet/>
      <dgm:spPr/>
      <dgm:t>
        <a:bodyPr/>
        <a:lstStyle/>
        <a:p>
          <a:endParaRPr lang="en-NG"/>
        </a:p>
      </dgm:t>
    </dgm:pt>
    <dgm:pt modelId="{2E010242-1D4F-4FF1-826A-717A9590FAD0}" type="sibTrans" cxnId="{E97FD451-06D9-46C3-A4DA-2B7C924307A4}">
      <dgm:prSet/>
      <dgm:spPr/>
      <dgm:t>
        <a:bodyPr/>
        <a:lstStyle/>
        <a:p>
          <a:endParaRPr lang="en-NG"/>
        </a:p>
      </dgm:t>
    </dgm:pt>
    <dgm:pt modelId="{A5135380-8758-443D-9689-621FEDAA1A85}">
      <dgm:prSet phldrT="[Text]"/>
      <dgm:spPr/>
      <dgm:t>
        <a:bodyPr/>
        <a:lstStyle/>
        <a:p>
          <a:r>
            <a:rPr lang="en-GB" dirty="0"/>
            <a:t>Choosing the metric to assess the correctness of models on test data.</a:t>
          </a:r>
          <a:endParaRPr lang="en-NG" dirty="0"/>
        </a:p>
      </dgm:t>
    </dgm:pt>
    <dgm:pt modelId="{90A166A2-609D-49C2-8F0A-D43959AC7189}" type="parTrans" cxnId="{C2A44564-7951-4F28-817A-FB50CD509F8F}">
      <dgm:prSet/>
      <dgm:spPr/>
      <dgm:t>
        <a:bodyPr/>
        <a:lstStyle/>
        <a:p>
          <a:endParaRPr lang="en-NG"/>
        </a:p>
      </dgm:t>
    </dgm:pt>
    <dgm:pt modelId="{8607A8E4-E402-422F-A7DC-29CBADEBA000}" type="sibTrans" cxnId="{C2A44564-7951-4F28-817A-FB50CD509F8F}">
      <dgm:prSet/>
      <dgm:spPr/>
      <dgm:t>
        <a:bodyPr/>
        <a:lstStyle/>
        <a:p>
          <a:endParaRPr lang="en-NG"/>
        </a:p>
      </dgm:t>
    </dgm:pt>
    <dgm:pt modelId="{94D471B8-BC66-49CF-9BE7-3530339DC363}">
      <dgm:prSet phldrT="[Text]"/>
      <dgm:spPr/>
      <dgm:t>
        <a:bodyPr/>
        <a:lstStyle/>
        <a:p>
          <a:r>
            <a:rPr lang="en-GB" dirty="0"/>
            <a:t>Model selection</a:t>
          </a:r>
          <a:endParaRPr lang="en-NG" dirty="0"/>
        </a:p>
      </dgm:t>
    </dgm:pt>
    <dgm:pt modelId="{F0065A57-4A33-424F-B085-616C59494013}" type="parTrans" cxnId="{13D940BE-F7A1-4002-9CE1-F43067390A6D}">
      <dgm:prSet/>
      <dgm:spPr/>
      <dgm:t>
        <a:bodyPr/>
        <a:lstStyle/>
        <a:p>
          <a:endParaRPr lang="en-NG"/>
        </a:p>
      </dgm:t>
    </dgm:pt>
    <dgm:pt modelId="{1C34E851-ADC2-451B-8928-97C5EA0458DB}" type="sibTrans" cxnId="{13D940BE-F7A1-4002-9CE1-F43067390A6D}">
      <dgm:prSet/>
      <dgm:spPr/>
      <dgm:t>
        <a:bodyPr/>
        <a:lstStyle/>
        <a:p>
          <a:endParaRPr lang="en-NG"/>
        </a:p>
      </dgm:t>
    </dgm:pt>
    <dgm:pt modelId="{A4C7F965-CBA3-45D3-888E-58CDA5AFC77D}">
      <dgm:prSet phldrT="[Text]"/>
      <dgm:spPr/>
      <dgm:t>
        <a:bodyPr/>
        <a:lstStyle/>
        <a:p>
          <a:r>
            <a:rPr lang="en-GB" dirty="0"/>
            <a:t>Choosing the best performing algorithm on the dataset.</a:t>
          </a:r>
          <a:endParaRPr lang="en-NG" dirty="0"/>
        </a:p>
      </dgm:t>
    </dgm:pt>
    <dgm:pt modelId="{DAF9CC64-1DC8-4611-9A2A-EB0063004749}" type="parTrans" cxnId="{F778654C-A499-46B0-8A32-ED35186166F6}">
      <dgm:prSet/>
      <dgm:spPr/>
      <dgm:t>
        <a:bodyPr/>
        <a:lstStyle/>
        <a:p>
          <a:endParaRPr lang="en-NG"/>
        </a:p>
      </dgm:t>
    </dgm:pt>
    <dgm:pt modelId="{6E376D11-49F5-4926-A63A-1A8327863CF4}" type="sibTrans" cxnId="{F778654C-A499-46B0-8A32-ED35186166F6}">
      <dgm:prSet/>
      <dgm:spPr/>
      <dgm:t>
        <a:bodyPr/>
        <a:lstStyle/>
        <a:p>
          <a:endParaRPr lang="en-NG"/>
        </a:p>
      </dgm:t>
    </dgm:pt>
    <dgm:pt modelId="{FD943E92-5854-4017-BDC2-35BF9572A532}">
      <dgm:prSet phldrT="[Text]"/>
      <dgm:spPr/>
      <dgm:t>
        <a:bodyPr/>
        <a:lstStyle/>
        <a:p>
          <a:r>
            <a:rPr lang="en-GB" dirty="0"/>
            <a:t>Hyperparameter tuning</a:t>
          </a:r>
          <a:endParaRPr lang="en-NG" dirty="0"/>
        </a:p>
      </dgm:t>
    </dgm:pt>
    <dgm:pt modelId="{C1E7BC6C-7B2F-4FD5-A28A-C7340B600D9E}" type="parTrans" cxnId="{B1A4714F-6E24-4489-A246-236803DE3DC5}">
      <dgm:prSet/>
      <dgm:spPr/>
      <dgm:t>
        <a:bodyPr/>
        <a:lstStyle/>
        <a:p>
          <a:endParaRPr lang="en-NG"/>
        </a:p>
      </dgm:t>
    </dgm:pt>
    <dgm:pt modelId="{E5114C09-E5EC-4C82-AFDC-8A749A6BCA03}" type="sibTrans" cxnId="{B1A4714F-6E24-4489-A246-236803DE3DC5}">
      <dgm:prSet/>
      <dgm:spPr/>
      <dgm:t>
        <a:bodyPr/>
        <a:lstStyle/>
        <a:p>
          <a:endParaRPr lang="en-NG"/>
        </a:p>
      </dgm:t>
    </dgm:pt>
    <dgm:pt modelId="{27740A89-8905-4CE8-B1FF-D40C3B07E33A}">
      <dgm:prSet phldrT="[Text]" custT="1"/>
      <dgm:spPr/>
      <dgm:t>
        <a:bodyPr/>
        <a:lstStyle/>
        <a:p>
          <a:pPr algn="l"/>
          <a:r>
            <a:rPr lang="en-GB" sz="1200" dirty="0"/>
            <a:t>Modifying the hyperparameters to get optimal result.</a:t>
          </a:r>
          <a:endParaRPr lang="en-NG" sz="1200" dirty="0"/>
        </a:p>
      </dgm:t>
    </dgm:pt>
    <dgm:pt modelId="{B5C16067-1F9A-4982-89A8-331D15F20125}" type="parTrans" cxnId="{221D49B7-0CE5-483B-973A-B75C4DEDCD23}">
      <dgm:prSet/>
      <dgm:spPr/>
      <dgm:t>
        <a:bodyPr/>
        <a:lstStyle/>
        <a:p>
          <a:endParaRPr lang="en-NG"/>
        </a:p>
      </dgm:t>
    </dgm:pt>
    <dgm:pt modelId="{F9DA8D85-5D52-4784-B6AF-7FA5893D8826}" type="sibTrans" cxnId="{221D49B7-0CE5-483B-973A-B75C4DEDCD23}">
      <dgm:prSet/>
      <dgm:spPr/>
      <dgm:t>
        <a:bodyPr/>
        <a:lstStyle/>
        <a:p>
          <a:endParaRPr lang="en-NG"/>
        </a:p>
      </dgm:t>
    </dgm:pt>
    <dgm:pt modelId="{0DC913E7-E6AB-45DD-AEDE-AAA26D9929C2}" type="pres">
      <dgm:prSet presAssocID="{73A97F30-60CD-47C2-B3F6-F97C2306B929}" presName="rootnode" presStyleCnt="0">
        <dgm:presLayoutVars>
          <dgm:chMax/>
          <dgm:chPref/>
          <dgm:dir/>
          <dgm:animLvl val="lvl"/>
        </dgm:presLayoutVars>
      </dgm:prSet>
      <dgm:spPr/>
    </dgm:pt>
    <dgm:pt modelId="{341B8262-D1CA-4B63-B5BD-255E2DAA7F67}" type="pres">
      <dgm:prSet presAssocID="{892E274C-273D-44B6-BA97-0750E816A189}" presName="composite" presStyleCnt="0"/>
      <dgm:spPr/>
    </dgm:pt>
    <dgm:pt modelId="{FBDA5862-5ED7-46FE-B742-26E451A4DD06}" type="pres">
      <dgm:prSet presAssocID="{892E274C-273D-44B6-BA97-0750E816A189}" presName="bentUpArrow1" presStyleLbl="alignImgPlace1" presStyleIdx="0" presStyleCnt="3" custScaleX="55196" custScaleY="66762" custLinFactNeighborX="-8694" custLinFactNeighborY="-39802"/>
      <dgm:spPr/>
    </dgm:pt>
    <dgm:pt modelId="{F4629253-5EE9-464F-982F-7E731057BA19}" type="pres">
      <dgm:prSet presAssocID="{892E274C-273D-44B6-BA97-0750E816A189}" presName="ParentText" presStyleLbl="node1" presStyleIdx="0" presStyleCnt="4" custScaleY="41459" custLinFactNeighborX="-26403" custLinFactNeighborY="-983">
        <dgm:presLayoutVars>
          <dgm:chMax val="1"/>
          <dgm:chPref val="1"/>
          <dgm:bulletEnabled val="1"/>
        </dgm:presLayoutVars>
      </dgm:prSet>
      <dgm:spPr/>
    </dgm:pt>
    <dgm:pt modelId="{D3820A83-1447-4AA1-A45F-080CA2934218}" type="pres">
      <dgm:prSet presAssocID="{892E274C-273D-44B6-BA97-0750E816A189}" presName="ChildText" presStyleLbl="revTx" presStyleIdx="0" presStyleCnt="4" custScaleX="247287" custLinFactNeighborX="54767" custLinFactNeighborY="2172">
        <dgm:presLayoutVars>
          <dgm:chMax val="0"/>
          <dgm:chPref val="0"/>
          <dgm:bulletEnabled val="1"/>
        </dgm:presLayoutVars>
      </dgm:prSet>
      <dgm:spPr/>
    </dgm:pt>
    <dgm:pt modelId="{2AF97C2B-4CAB-4393-A0FC-E4B5F88ACFD7}" type="pres">
      <dgm:prSet presAssocID="{AF72A8F8-2CC7-43AE-8877-9A11D39E1DFF}" presName="sibTrans" presStyleCnt="0"/>
      <dgm:spPr/>
    </dgm:pt>
    <dgm:pt modelId="{B78DCE80-B1F5-4D2F-82FB-9E47DF344418}" type="pres">
      <dgm:prSet presAssocID="{291B1354-7F8B-49AE-A66E-1EF6C359668F}" presName="composite" presStyleCnt="0"/>
      <dgm:spPr/>
    </dgm:pt>
    <dgm:pt modelId="{BEBDF0A2-BB65-402B-A33F-7090502F7E28}" type="pres">
      <dgm:prSet presAssocID="{291B1354-7F8B-49AE-A66E-1EF6C359668F}" presName="bentUpArrow1" presStyleLbl="alignImgPlace1" presStyleIdx="1" presStyleCnt="3" custScaleX="67383" custScaleY="67383" custLinFactNeighborX="-29320" custLinFactNeighborY="-40565"/>
      <dgm:spPr/>
    </dgm:pt>
    <dgm:pt modelId="{AAB48D4F-C6EB-4619-8468-497E08538FF3}" type="pres">
      <dgm:prSet presAssocID="{291B1354-7F8B-49AE-A66E-1EF6C359668F}" presName="ParentText" presStyleLbl="node1" presStyleIdx="1" presStyleCnt="4" custScaleY="41802" custLinFactNeighborX="-42832" custLinFactNeighborY="-7560">
        <dgm:presLayoutVars>
          <dgm:chMax val="1"/>
          <dgm:chPref val="1"/>
          <dgm:bulletEnabled val="1"/>
        </dgm:presLayoutVars>
      </dgm:prSet>
      <dgm:spPr/>
    </dgm:pt>
    <dgm:pt modelId="{DB5FBDF0-95F1-4BF2-ABE9-79CEB53EE7FD}" type="pres">
      <dgm:prSet presAssocID="{291B1354-7F8B-49AE-A66E-1EF6C359668F}" presName="ChildText" presStyleLbl="revTx" presStyleIdx="1" presStyleCnt="4" custLinFactNeighborX="-47852" custLinFactNeighborY="-8948">
        <dgm:presLayoutVars>
          <dgm:chMax val="0"/>
          <dgm:chPref val="0"/>
          <dgm:bulletEnabled val="1"/>
        </dgm:presLayoutVars>
      </dgm:prSet>
      <dgm:spPr/>
    </dgm:pt>
    <dgm:pt modelId="{120D2792-9607-4D17-911F-88EE1D8E7A5E}" type="pres">
      <dgm:prSet presAssocID="{2E010242-1D4F-4FF1-826A-717A9590FAD0}" presName="sibTrans" presStyleCnt="0"/>
      <dgm:spPr/>
    </dgm:pt>
    <dgm:pt modelId="{3CEA8DA2-C54C-4AB5-8B9F-F0062C6D43AA}" type="pres">
      <dgm:prSet presAssocID="{94D471B8-BC66-49CF-9BE7-3530339DC363}" presName="composite" presStyleCnt="0"/>
      <dgm:spPr/>
    </dgm:pt>
    <dgm:pt modelId="{4BF10C8D-9966-415E-87DC-5D717AFB011B}" type="pres">
      <dgm:prSet presAssocID="{94D471B8-BC66-49CF-9BE7-3530339DC363}" presName="bentUpArrow1" presStyleLbl="alignImgPlace1" presStyleIdx="2" presStyleCnt="3" custScaleX="62587" custScaleY="62587" custLinFactNeighborX="-12729" custLinFactNeighborY="-54545"/>
      <dgm:spPr/>
    </dgm:pt>
    <dgm:pt modelId="{BECC923C-0710-4890-9566-7204C0727ED5}" type="pres">
      <dgm:prSet presAssocID="{94D471B8-BC66-49CF-9BE7-3530339DC363}" presName="ParentText" presStyleLbl="node1" presStyleIdx="2" presStyleCnt="4" custScaleY="42984" custLinFactNeighborX="-46974" custLinFactNeighborY="-16036">
        <dgm:presLayoutVars>
          <dgm:chMax val="1"/>
          <dgm:chPref val="1"/>
          <dgm:bulletEnabled val="1"/>
        </dgm:presLayoutVars>
      </dgm:prSet>
      <dgm:spPr/>
    </dgm:pt>
    <dgm:pt modelId="{0FEC0676-82F0-48D1-BE88-0AFF74E5A3A3}" type="pres">
      <dgm:prSet presAssocID="{94D471B8-BC66-49CF-9BE7-3530339DC363}" presName="ChildText" presStyleLbl="revTx" presStyleIdx="2" presStyleCnt="4" custLinFactNeighborX="-42182" custLinFactNeighborY="-19423">
        <dgm:presLayoutVars>
          <dgm:chMax val="0"/>
          <dgm:chPref val="0"/>
          <dgm:bulletEnabled val="1"/>
        </dgm:presLayoutVars>
      </dgm:prSet>
      <dgm:spPr/>
    </dgm:pt>
    <dgm:pt modelId="{A25C903A-5B5E-445D-A767-A5EB87B58FAE}" type="pres">
      <dgm:prSet presAssocID="{1C34E851-ADC2-451B-8928-97C5EA0458DB}" presName="sibTrans" presStyleCnt="0"/>
      <dgm:spPr/>
    </dgm:pt>
    <dgm:pt modelId="{3EBD9EE1-BE01-45D0-8D48-BC363ED8F5D9}" type="pres">
      <dgm:prSet presAssocID="{FD943E92-5854-4017-BDC2-35BF9572A532}" presName="composite" presStyleCnt="0"/>
      <dgm:spPr/>
    </dgm:pt>
    <dgm:pt modelId="{3BA28329-6AA8-4345-9139-2ACEF9AE89B0}" type="pres">
      <dgm:prSet presAssocID="{FD943E92-5854-4017-BDC2-35BF9572A532}" presName="ParentText" presStyleLbl="node1" presStyleIdx="3" presStyleCnt="4" custScaleY="42984" custLinFactNeighborX="-39158" custLinFactNeighborY="-27202">
        <dgm:presLayoutVars>
          <dgm:chMax val="1"/>
          <dgm:chPref val="1"/>
          <dgm:bulletEnabled val="1"/>
        </dgm:presLayoutVars>
      </dgm:prSet>
      <dgm:spPr/>
    </dgm:pt>
    <dgm:pt modelId="{EB090D4E-C909-401A-AC41-205A55A6C194}" type="pres">
      <dgm:prSet presAssocID="{FD943E92-5854-4017-BDC2-35BF9572A532}" presName="FinalChildText" presStyleLbl="revTx" presStyleIdx="3" presStyleCnt="4" custScaleX="124476" custLinFactNeighborX="-34719" custLinFactNeighborY="-28633">
        <dgm:presLayoutVars>
          <dgm:chMax val="0"/>
          <dgm:chPref val="0"/>
          <dgm:bulletEnabled val="1"/>
        </dgm:presLayoutVars>
      </dgm:prSet>
      <dgm:spPr/>
    </dgm:pt>
  </dgm:ptLst>
  <dgm:cxnLst>
    <dgm:cxn modelId="{EEDA700D-1655-409A-A763-A67827A585E4}" type="presOf" srcId="{A4C7F965-CBA3-45D3-888E-58CDA5AFC77D}" destId="{0FEC0676-82F0-48D1-BE88-0AFF74E5A3A3}" srcOrd="0" destOrd="0" presId="urn:microsoft.com/office/officeart/2005/8/layout/StepDownProcess"/>
    <dgm:cxn modelId="{33967224-C003-4865-9B87-8FDBABC472BB}" srcId="{73A97F30-60CD-47C2-B3F6-F97C2306B929}" destId="{892E274C-273D-44B6-BA97-0750E816A189}" srcOrd="0" destOrd="0" parTransId="{FB729385-DDD6-475D-AE66-469194BEB910}" sibTransId="{AF72A8F8-2CC7-43AE-8877-9A11D39E1DFF}"/>
    <dgm:cxn modelId="{14E80238-55F4-451E-87BB-6CD34248E8AE}" type="presOf" srcId="{A5135380-8758-443D-9689-621FEDAA1A85}" destId="{DB5FBDF0-95F1-4BF2-ABE9-79CEB53EE7FD}" srcOrd="0" destOrd="0" presId="urn:microsoft.com/office/officeart/2005/8/layout/StepDownProcess"/>
    <dgm:cxn modelId="{C2A44564-7951-4F28-817A-FB50CD509F8F}" srcId="{291B1354-7F8B-49AE-A66E-1EF6C359668F}" destId="{A5135380-8758-443D-9689-621FEDAA1A85}" srcOrd="0" destOrd="0" parTransId="{90A166A2-609D-49C2-8F0A-D43959AC7189}" sibTransId="{8607A8E4-E402-422F-A7DC-29CBADEBA000}"/>
    <dgm:cxn modelId="{DC6FB166-0C2E-42D4-AD7B-01180548D168}" type="presOf" srcId="{291B1354-7F8B-49AE-A66E-1EF6C359668F}" destId="{AAB48D4F-C6EB-4619-8468-497E08538FF3}" srcOrd="0" destOrd="0" presId="urn:microsoft.com/office/officeart/2005/8/layout/StepDownProcess"/>
    <dgm:cxn modelId="{3520EF49-039D-4E71-B156-711228D822B1}" type="presOf" srcId="{27740A89-8905-4CE8-B1FF-D40C3B07E33A}" destId="{EB090D4E-C909-401A-AC41-205A55A6C194}" srcOrd="0" destOrd="0" presId="urn:microsoft.com/office/officeart/2005/8/layout/StepDownProcess"/>
    <dgm:cxn modelId="{F778654C-A499-46B0-8A32-ED35186166F6}" srcId="{94D471B8-BC66-49CF-9BE7-3530339DC363}" destId="{A4C7F965-CBA3-45D3-888E-58CDA5AFC77D}" srcOrd="0" destOrd="0" parTransId="{DAF9CC64-1DC8-4611-9A2A-EB0063004749}" sibTransId="{6E376D11-49F5-4926-A63A-1A8327863CF4}"/>
    <dgm:cxn modelId="{B1A4714F-6E24-4489-A246-236803DE3DC5}" srcId="{73A97F30-60CD-47C2-B3F6-F97C2306B929}" destId="{FD943E92-5854-4017-BDC2-35BF9572A532}" srcOrd="3" destOrd="0" parTransId="{C1E7BC6C-7B2F-4FD5-A28A-C7340B600D9E}" sibTransId="{E5114C09-E5EC-4C82-AFDC-8A749A6BCA03}"/>
    <dgm:cxn modelId="{E97FD451-06D9-46C3-A4DA-2B7C924307A4}" srcId="{73A97F30-60CD-47C2-B3F6-F97C2306B929}" destId="{291B1354-7F8B-49AE-A66E-1EF6C359668F}" srcOrd="1" destOrd="0" parTransId="{BDB04C91-A242-46CC-A2A3-80EB8F14CC31}" sibTransId="{2E010242-1D4F-4FF1-826A-717A9590FAD0}"/>
    <dgm:cxn modelId="{5CD71C55-D023-425F-8994-83557AB15553}" type="presOf" srcId="{94D471B8-BC66-49CF-9BE7-3530339DC363}" destId="{BECC923C-0710-4890-9566-7204C0727ED5}" srcOrd="0" destOrd="0" presId="urn:microsoft.com/office/officeart/2005/8/layout/StepDownProcess"/>
    <dgm:cxn modelId="{221D49B7-0CE5-483B-973A-B75C4DEDCD23}" srcId="{FD943E92-5854-4017-BDC2-35BF9572A532}" destId="{27740A89-8905-4CE8-B1FF-D40C3B07E33A}" srcOrd="0" destOrd="0" parTransId="{B5C16067-1F9A-4982-89A8-331D15F20125}" sibTransId="{F9DA8D85-5D52-4784-B6AF-7FA5893D8826}"/>
    <dgm:cxn modelId="{13D940BE-F7A1-4002-9CE1-F43067390A6D}" srcId="{73A97F30-60CD-47C2-B3F6-F97C2306B929}" destId="{94D471B8-BC66-49CF-9BE7-3530339DC363}" srcOrd="2" destOrd="0" parTransId="{F0065A57-4A33-424F-B085-616C59494013}" sibTransId="{1C34E851-ADC2-451B-8928-97C5EA0458DB}"/>
    <dgm:cxn modelId="{CB0269C1-70FA-45B1-B5F5-96C6B4FB5D88}" type="presOf" srcId="{FD943E92-5854-4017-BDC2-35BF9572A532}" destId="{3BA28329-6AA8-4345-9139-2ACEF9AE89B0}" srcOrd="0" destOrd="0" presId="urn:microsoft.com/office/officeart/2005/8/layout/StepDownProcess"/>
    <dgm:cxn modelId="{0FF410C4-440B-46F5-BA54-0E089ACE02D5}" type="presOf" srcId="{73A97F30-60CD-47C2-B3F6-F97C2306B929}" destId="{0DC913E7-E6AB-45DD-AEDE-AAA26D9929C2}" srcOrd="0" destOrd="0" presId="urn:microsoft.com/office/officeart/2005/8/layout/StepDownProcess"/>
    <dgm:cxn modelId="{826C1CDA-F7B5-458A-99A7-185A87DB99AB}" srcId="{892E274C-273D-44B6-BA97-0750E816A189}" destId="{8E5008E8-147D-45D3-B192-C64C49438C20}" srcOrd="0" destOrd="0" parTransId="{BF53BEAA-61E0-49C0-AA49-DD5507048C1C}" sibTransId="{CB5FDE12-AF10-4E4E-B3B1-36AB868D5754}"/>
    <dgm:cxn modelId="{CD9348EE-99B9-4F5F-8FE8-933B9E723F35}" type="presOf" srcId="{8E5008E8-147D-45D3-B192-C64C49438C20}" destId="{D3820A83-1447-4AA1-A45F-080CA2934218}" srcOrd="0" destOrd="0" presId="urn:microsoft.com/office/officeart/2005/8/layout/StepDownProcess"/>
    <dgm:cxn modelId="{B2D929F7-5C6A-4E63-B909-974195584D59}" type="presOf" srcId="{892E274C-273D-44B6-BA97-0750E816A189}" destId="{F4629253-5EE9-464F-982F-7E731057BA19}" srcOrd="0" destOrd="0" presId="urn:microsoft.com/office/officeart/2005/8/layout/StepDownProcess"/>
    <dgm:cxn modelId="{82FBF7B2-F522-4319-A525-208F63C38B8F}" type="presParOf" srcId="{0DC913E7-E6AB-45DD-AEDE-AAA26D9929C2}" destId="{341B8262-D1CA-4B63-B5BD-255E2DAA7F67}" srcOrd="0" destOrd="0" presId="urn:microsoft.com/office/officeart/2005/8/layout/StepDownProcess"/>
    <dgm:cxn modelId="{91666720-D6AB-4EED-BC8B-B9583B278B27}" type="presParOf" srcId="{341B8262-D1CA-4B63-B5BD-255E2DAA7F67}" destId="{FBDA5862-5ED7-46FE-B742-26E451A4DD06}" srcOrd="0" destOrd="0" presId="urn:microsoft.com/office/officeart/2005/8/layout/StepDownProcess"/>
    <dgm:cxn modelId="{746DCFDB-EF49-41A4-AD81-F7746D2AB8C0}" type="presParOf" srcId="{341B8262-D1CA-4B63-B5BD-255E2DAA7F67}" destId="{F4629253-5EE9-464F-982F-7E731057BA19}" srcOrd="1" destOrd="0" presId="urn:microsoft.com/office/officeart/2005/8/layout/StepDownProcess"/>
    <dgm:cxn modelId="{CCE4817B-58E1-4B1F-A0F6-38B83FFE2CFD}" type="presParOf" srcId="{341B8262-D1CA-4B63-B5BD-255E2DAA7F67}" destId="{D3820A83-1447-4AA1-A45F-080CA2934218}" srcOrd="2" destOrd="0" presId="urn:microsoft.com/office/officeart/2005/8/layout/StepDownProcess"/>
    <dgm:cxn modelId="{B839BB5D-A47F-4E30-B503-E15790EB9CC2}" type="presParOf" srcId="{0DC913E7-E6AB-45DD-AEDE-AAA26D9929C2}" destId="{2AF97C2B-4CAB-4393-A0FC-E4B5F88ACFD7}" srcOrd="1" destOrd="0" presId="urn:microsoft.com/office/officeart/2005/8/layout/StepDownProcess"/>
    <dgm:cxn modelId="{0C0CD990-C40E-436F-AB94-BE243864B5CD}" type="presParOf" srcId="{0DC913E7-E6AB-45DD-AEDE-AAA26D9929C2}" destId="{B78DCE80-B1F5-4D2F-82FB-9E47DF344418}" srcOrd="2" destOrd="0" presId="urn:microsoft.com/office/officeart/2005/8/layout/StepDownProcess"/>
    <dgm:cxn modelId="{9DB1FD7E-FA89-43F9-A5E1-CA0B94202D61}" type="presParOf" srcId="{B78DCE80-B1F5-4D2F-82FB-9E47DF344418}" destId="{BEBDF0A2-BB65-402B-A33F-7090502F7E28}" srcOrd="0" destOrd="0" presId="urn:microsoft.com/office/officeart/2005/8/layout/StepDownProcess"/>
    <dgm:cxn modelId="{35F0DA51-27D8-40C9-B769-AEB9F682C50D}" type="presParOf" srcId="{B78DCE80-B1F5-4D2F-82FB-9E47DF344418}" destId="{AAB48D4F-C6EB-4619-8468-497E08538FF3}" srcOrd="1" destOrd="0" presId="urn:microsoft.com/office/officeart/2005/8/layout/StepDownProcess"/>
    <dgm:cxn modelId="{ED119265-0610-44B8-BA1D-CCCD4C19ACBD}" type="presParOf" srcId="{B78DCE80-B1F5-4D2F-82FB-9E47DF344418}" destId="{DB5FBDF0-95F1-4BF2-ABE9-79CEB53EE7FD}" srcOrd="2" destOrd="0" presId="urn:microsoft.com/office/officeart/2005/8/layout/StepDownProcess"/>
    <dgm:cxn modelId="{06839D7A-1B8A-468C-96EB-13A7F8BF9CC0}" type="presParOf" srcId="{0DC913E7-E6AB-45DD-AEDE-AAA26D9929C2}" destId="{120D2792-9607-4D17-911F-88EE1D8E7A5E}" srcOrd="3" destOrd="0" presId="urn:microsoft.com/office/officeart/2005/8/layout/StepDownProcess"/>
    <dgm:cxn modelId="{429D0FD9-3FF5-4728-80B6-7E05D9291DEF}" type="presParOf" srcId="{0DC913E7-E6AB-45DD-AEDE-AAA26D9929C2}" destId="{3CEA8DA2-C54C-4AB5-8B9F-F0062C6D43AA}" srcOrd="4" destOrd="0" presId="urn:microsoft.com/office/officeart/2005/8/layout/StepDownProcess"/>
    <dgm:cxn modelId="{EDCE3914-3622-4A81-B82A-844657343334}" type="presParOf" srcId="{3CEA8DA2-C54C-4AB5-8B9F-F0062C6D43AA}" destId="{4BF10C8D-9966-415E-87DC-5D717AFB011B}" srcOrd="0" destOrd="0" presId="urn:microsoft.com/office/officeart/2005/8/layout/StepDownProcess"/>
    <dgm:cxn modelId="{6B4A910D-C671-4F60-97E7-98823C8D009F}" type="presParOf" srcId="{3CEA8DA2-C54C-4AB5-8B9F-F0062C6D43AA}" destId="{BECC923C-0710-4890-9566-7204C0727ED5}" srcOrd="1" destOrd="0" presId="urn:microsoft.com/office/officeart/2005/8/layout/StepDownProcess"/>
    <dgm:cxn modelId="{BBD5190C-E3CE-4A77-B4F9-95A980432FDB}" type="presParOf" srcId="{3CEA8DA2-C54C-4AB5-8B9F-F0062C6D43AA}" destId="{0FEC0676-82F0-48D1-BE88-0AFF74E5A3A3}" srcOrd="2" destOrd="0" presId="urn:microsoft.com/office/officeart/2005/8/layout/StepDownProcess"/>
    <dgm:cxn modelId="{FCC14084-7EA5-4DCC-AD13-89164C097254}" type="presParOf" srcId="{0DC913E7-E6AB-45DD-AEDE-AAA26D9929C2}" destId="{A25C903A-5B5E-445D-A767-A5EB87B58FAE}" srcOrd="5" destOrd="0" presId="urn:microsoft.com/office/officeart/2005/8/layout/StepDownProcess"/>
    <dgm:cxn modelId="{C0B14D77-3F3A-42A8-9F09-B0E744CF0A0F}" type="presParOf" srcId="{0DC913E7-E6AB-45DD-AEDE-AAA26D9929C2}" destId="{3EBD9EE1-BE01-45D0-8D48-BC363ED8F5D9}" srcOrd="6" destOrd="0" presId="urn:microsoft.com/office/officeart/2005/8/layout/StepDownProcess"/>
    <dgm:cxn modelId="{8F10C74F-4E12-4014-8B8A-7C0E5E16CD11}" type="presParOf" srcId="{3EBD9EE1-BE01-45D0-8D48-BC363ED8F5D9}" destId="{3BA28329-6AA8-4345-9139-2ACEF9AE89B0}" srcOrd="0" destOrd="0" presId="urn:microsoft.com/office/officeart/2005/8/layout/StepDownProcess"/>
    <dgm:cxn modelId="{1A2ECDCC-AA68-47F9-894A-E5263EA4148D}" type="presParOf" srcId="{3EBD9EE1-BE01-45D0-8D48-BC363ED8F5D9}" destId="{EB090D4E-C909-401A-AC41-205A55A6C194}"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B02F5-94CD-4F5F-927E-5C2C89C6DB94}">
      <dsp:nvSpPr>
        <dsp:cNvPr id="0" name=""/>
        <dsp:cNvSpPr/>
      </dsp:nvSpPr>
      <dsp:spPr>
        <a:xfrm>
          <a:off x="2190311" y="1331975"/>
          <a:ext cx="473115" cy="91440"/>
        </a:xfrm>
        <a:custGeom>
          <a:avLst/>
          <a:gdLst/>
          <a:ahLst/>
          <a:cxnLst/>
          <a:rect l="0" t="0" r="0" b="0"/>
          <a:pathLst>
            <a:path>
              <a:moveTo>
                <a:pt x="0" y="45720"/>
              </a:moveTo>
              <a:lnTo>
                <a:pt x="47311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G" sz="500" kern="1200"/>
        </a:p>
      </dsp:txBody>
      <dsp:txXfrm>
        <a:off x="2414275" y="1375176"/>
        <a:ext cx="25185" cy="5037"/>
      </dsp:txXfrm>
    </dsp:sp>
    <dsp:sp modelId="{E283A4AE-E4AF-4FD5-8191-7EF5C7C20655}">
      <dsp:nvSpPr>
        <dsp:cNvPr id="0" name=""/>
        <dsp:cNvSpPr/>
      </dsp:nvSpPr>
      <dsp:spPr>
        <a:xfrm>
          <a:off x="2044" y="720675"/>
          <a:ext cx="2190066" cy="1314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kern="1200" dirty="0"/>
            <a:t>Data gathering</a:t>
          </a:r>
          <a:endParaRPr lang="en-NG" sz="2100" kern="1200" dirty="0"/>
        </a:p>
      </dsp:txBody>
      <dsp:txXfrm>
        <a:off x="2044" y="720675"/>
        <a:ext cx="2190066" cy="1314039"/>
      </dsp:txXfrm>
    </dsp:sp>
    <dsp:sp modelId="{1D188E36-1763-4360-BE50-C5EDBA9E1260}">
      <dsp:nvSpPr>
        <dsp:cNvPr id="0" name=""/>
        <dsp:cNvSpPr/>
      </dsp:nvSpPr>
      <dsp:spPr>
        <a:xfrm>
          <a:off x="4884092" y="1331975"/>
          <a:ext cx="473115" cy="91440"/>
        </a:xfrm>
        <a:custGeom>
          <a:avLst/>
          <a:gdLst/>
          <a:ahLst/>
          <a:cxnLst/>
          <a:rect l="0" t="0" r="0" b="0"/>
          <a:pathLst>
            <a:path>
              <a:moveTo>
                <a:pt x="0" y="45720"/>
              </a:moveTo>
              <a:lnTo>
                <a:pt x="47311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G" sz="500" kern="1200"/>
        </a:p>
      </dsp:txBody>
      <dsp:txXfrm>
        <a:off x="5108057" y="1375176"/>
        <a:ext cx="25185" cy="5037"/>
      </dsp:txXfrm>
    </dsp:sp>
    <dsp:sp modelId="{54FDBE35-457B-4E2A-9C52-E8532099189C}">
      <dsp:nvSpPr>
        <dsp:cNvPr id="0" name=""/>
        <dsp:cNvSpPr/>
      </dsp:nvSpPr>
      <dsp:spPr>
        <a:xfrm>
          <a:off x="2695826" y="720675"/>
          <a:ext cx="2190066" cy="1314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Exploratory Data Analysis</a:t>
          </a:r>
          <a:endParaRPr lang="en-NG" sz="2100" kern="1200" dirty="0"/>
        </a:p>
      </dsp:txBody>
      <dsp:txXfrm>
        <a:off x="2695826" y="720675"/>
        <a:ext cx="2190066" cy="1314039"/>
      </dsp:txXfrm>
    </dsp:sp>
    <dsp:sp modelId="{AE1F7C79-7017-488F-8554-95CBDF28166C}">
      <dsp:nvSpPr>
        <dsp:cNvPr id="0" name=""/>
        <dsp:cNvSpPr/>
      </dsp:nvSpPr>
      <dsp:spPr>
        <a:xfrm>
          <a:off x="7577874" y="1331975"/>
          <a:ext cx="473115" cy="91440"/>
        </a:xfrm>
        <a:custGeom>
          <a:avLst/>
          <a:gdLst/>
          <a:ahLst/>
          <a:cxnLst/>
          <a:rect l="0" t="0" r="0" b="0"/>
          <a:pathLst>
            <a:path>
              <a:moveTo>
                <a:pt x="0" y="45720"/>
              </a:moveTo>
              <a:lnTo>
                <a:pt x="47311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G" sz="500" kern="1200"/>
        </a:p>
      </dsp:txBody>
      <dsp:txXfrm>
        <a:off x="7801839" y="1375176"/>
        <a:ext cx="25185" cy="5037"/>
      </dsp:txXfrm>
    </dsp:sp>
    <dsp:sp modelId="{B59D7DE6-39D2-4E04-8CE3-42D3D7125AAA}">
      <dsp:nvSpPr>
        <dsp:cNvPr id="0" name=""/>
        <dsp:cNvSpPr/>
      </dsp:nvSpPr>
      <dsp:spPr>
        <a:xfrm>
          <a:off x="5389608" y="720675"/>
          <a:ext cx="2190066" cy="1314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Data preprocessing</a:t>
          </a:r>
          <a:endParaRPr lang="en-NG" sz="2100" kern="1200" dirty="0"/>
        </a:p>
      </dsp:txBody>
      <dsp:txXfrm>
        <a:off x="5389608" y="720675"/>
        <a:ext cx="2190066" cy="1314039"/>
      </dsp:txXfrm>
    </dsp:sp>
    <dsp:sp modelId="{2DAAA156-43BA-43E2-9E3F-501F5EB93DEE}">
      <dsp:nvSpPr>
        <dsp:cNvPr id="0" name=""/>
        <dsp:cNvSpPr/>
      </dsp:nvSpPr>
      <dsp:spPr>
        <a:xfrm>
          <a:off x="1097077" y="2032915"/>
          <a:ext cx="8081345" cy="473115"/>
        </a:xfrm>
        <a:custGeom>
          <a:avLst/>
          <a:gdLst/>
          <a:ahLst/>
          <a:cxnLst/>
          <a:rect l="0" t="0" r="0" b="0"/>
          <a:pathLst>
            <a:path>
              <a:moveTo>
                <a:pt x="8081345" y="0"/>
              </a:moveTo>
              <a:lnTo>
                <a:pt x="8081345" y="253657"/>
              </a:lnTo>
              <a:lnTo>
                <a:pt x="0" y="253657"/>
              </a:lnTo>
              <a:lnTo>
                <a:pt x="0" y="473115"/>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G" sz="500" kern="1200"/>
        </a:p>
      </dsp:txBody>
      <dsp:txXfrm>
        <a:off x="4935324" y="2266954"/>
        <a:ext cx="404851" cy="5037"/>
      </dsp:txXfrm>
    </dsp:sp>
    <dsp:sp modelId="{FF9B3ED4-E206-436D-8E34-CECF59BB6717}">
      <dsp:nvSpPr>
        <dsp:cNvPr id="0" name=""/>
        <dsp:cNvSpPr/>
      </dsp:nvSpPr>
      <dsp:spPr>
        <a:xfrm>
          <a:off x="8083389" y="720675"/>
          <a:ext cx="2190066" cy="1314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Feature selection</a:t>
          </a:r>
          <a:endParaRPr lang="en-NG" sz="2100" kern="1200" dirty="0"/>
        </a:p>
      </dsp:txBody>
      <dsp:txXfrm>
        <a:off x="8083389" y="720675"/>
        <a:ext cx="2190066" cy="1314039"/>
      </dsp:txXfrm>
    </dsp:sp>
    <dsp:sp modelId="{7B8997E3-EB0D-4898-BF20-69C368B1AF5E}">
      <dsp:nvSpPr>
        <dsp:cNvPr id="0" name=""/>
        <dsp:cNvSpPr/>
      </dsp:nvSpPr>
      <dsp:spPr>
        <a:xfrm>
          <a:off x="2190311" y="3149730"/>
          <a:ext cx="473115" cy="91440"/>
        </a:xfrm>
        <a:custGeom>
          <a:avLst/>
          <a:gdLst/>
          <a:ahLst/>
          <a:cxnLst/>
          <a:rect l="0" t="0" r="0" b="0"/>
          <a:pathLst>
            <a:path>
              <a:moveTo>
                <a:pt x="0" y="45720"/>
              </a:moveTo>
              <a:lnTo>
                <a:pt x="47311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G" sz="500" kern="1200"/>
        </a:p>
      </dsp:txBody>
      <dsp:txXfrm>
        <a:off x="2414275" y="3192932"/>
        <a:ext cx="25185" cy="5037"/>
      </dsp:txXfrm>
    </dsp:sp>
    <dsp:sp modelId="{0350ACE6-29F8-4110-9502-CDA6C9DC6773}">
      <dsp:nvSpPr>
        <dsp:cNvPr id="0" name=""/>
        <dsp:cNvSpPr/>
      </dsp:nvSpPr>
      <dsp:spPr>
        <a:xfrm>
          <a:off x="2044" y="2538430"/>
          <a:ext cx="2190066" cy="1314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Model selection</a:t>
          </a:r>
          <a:endParaRPr lang="en-NG" sz="2100" kern="1200" dirty="0"/>
        </a:p>
      </dsp:txBody>
      <dsp:txXfrm>
        <a:off x="2044" y="2538430"/>
        <a:ext cx="2190066" cy="1314039"/>
      </dsp:txXfrm>
    </dsp:sp>
    <dsp:sp modelId="{F98A3755-5DCD-4EAC-B17C-25F435009C59}">
      <dsp:nvSpPr>
        <dsp:cNvPr id="0" name=""/>
        <dsp:cNvSpPr/>
      </dsp:nvSpPr>
      <dsp:spPr>
        <a:xfrm>
          <a:off x="4884092" y="3149730"/>
          <a:ext cx="473115" cy="91440"/>
        </a:xfrm>
        <a:custGeom>
          <a:avLst/>
          <a:gdLst/>
          <a:ahLst/>
          <a:cxnLst/>
          <a:rect l="0" t="0" r="0" b="0"/>
          <a:pathLst>
            <a:path>
              <a:moveTo>
                <a:pt x="0" y="45720"/>
              </a:moveTo>
              <a:lnTo>
                <a:pt x="47311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G" sz="500" kern="1200"/>
        </a:p>
      </dsp:txBody>
      <dsp:txXfrm>
        <a:off x="5108057" y="3192932"/>
        <a:ext cx="25185" cy="5037"/>
      </dsp:txXfrm>
    </dsp:sp>
    <dsp:sp modelId="{E8D65A48-EE9C-4759-8D93-F82C74152A4E}">
      <dsp:nvSpPr>
        <dsp:cNvPr id="0" name=""/>
        <dsp:cNvSpPr/>
      </dsp:nvSpPr>
      <dsp:spPr>
        <a:xfrm>
          <a:off x="2695826" y="2538430"/>
          <a:ext cx="2190066" cy="1314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Model training</a:t>
          </a:r>
          <a:endParaRPr lang="en-NG" sz="2100" kern="1200" dirty="0"/>
        </a:p>
      </dsp:txBody>
      <dsp:txXfrm>
        <a:off x="2695826" y="2538430"/>
        <a:ext cx="2190066" cy="1314039"/>
      </dsp:txXfrm>
    </dsp:sp>
    <dsp:sp modelId="{CAD0BD8C-8CF6-47A2-B267-710757302371}">
      <dsp:nvSpPr>
        <dsp:cNvPr id="0" name=""/>
        <dsp:cNvSpPr/>
      </dsp:nvSpPr>
      <dsp:spPr>
        <a:xfrm>
          <a:off x="7577874" y="3149730"/>
          <a:ext cx="473115" cy="91440"/>
        </a:xfrm>
        <a:custGeom>
          <a:avLst/>
          <a:gdLst/>
          <a:ahLst/>
          <a:cxnLst/>
          <a:rect l="0" t="0" r="0" b="0"/>
          <a:pathLst>
            <a:path>
              <a:moveTo>
                <a:pt x="0" y="45720"/>
              </a:moveTo>
              <a:lnTo>
                <a:pt x="47311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NG" sz="500" kern="1200"/>
        </a:p>
      </dsp:txBody>
      <dsp:txXfrm>
        <a:off x="7801839" y="3192932"/>
        <a:ext cx="25185" cy="5037"/>
      </dsp:txXfrm>
    </dsp:sp>
    <dsp:sp modelId="{CBDAC09F-DC54-4CB4-BA57-EFE89DD75345}">
      <dsp:nvSpPr>
        <dsp:cNvPr id="0" name=""/>
        <dsp:cNvSpPr/>
      </dsp:nvSpPr>
      <dsp:spPr>
        <a:xfrm>
          <a:off x="5389608" y="2538430"/>
          <a:ext cx="2190066" cy="1314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Model optimization</a:t>
          </a:r>
          <a:endParaRPr lang="en-NG" sz="2100" kern="1200" dirty="0"/>
        </a:p>
      </dsp:txBody>
      <dsp:txXfrm>
        <a:off x="5389608" y="2538430"/>
        <a:ext cx="2190066" cy="1314039"/>
      </dsp:txXfrm>
    </dsp:sp>
    <dsp:sp modelId="{F8262E4B-7940-4E9F-9D04-07F05D259DAE}">
      <dsp:nvSpPr>
        <dsp:cNvPr id="0" name=""/>
        <dsp:cNvSpPr/>
      </dsp:nvSpPr>
      <dsp:spPr>
        <a:xfrm>
          <a:off x="8083389" y="2538430"/>
          <a:ext cx="2190066" cy="13140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Model evaluation</a:t>
          </a:r>
          <a:endParaRPr lang="en-NG" sz="2100" kern="1200" dirty="0"/>
        </a:p>
      </dsp:txBody>
      <dsp:txXfrm>
        <a:off x="8083389" y="2538430"/>
        <a:ext cx="2190066" cy="1314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A5862-5ED7-46FE-B742-26E451A4DD06}">
      <dsp:nvSpPr>
        <dsp:cNvPr id="0" name=""/>
        <dsp:cNvSpPr/>
      </dsp:nvSpPr>
      <dsp:spPr>
        <a:xfrm rot="5400000">
          <a:off x="730108" y="1026599"/>
          <a:ext cx="784228" cy="738142"/>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629253-5EE9-464F-982F-7E731057BA19}">
      <dsp:nvSpPr>
        <dsp:cNvPr id="0" name=""/>
        <dsp:cNvSpPr/>
      </dsp:nvSpPr>
      <dsp:spPr>
        <a:xfrm>
          <a:off x="0" y="283956"/>
          <a:ext cx="1977439" cy="573852"/>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Data pre-processing</a:t>
          </a:r>
          <a:endParaRPr lang="en-NG" sz="1400" kern="1200" dirty="0"/>
        </a:p>
      </dsp:txBody>
      <dsp:txXfrm>
        <a:off x="28018" y="311974"/>
        <a:ext cx="1921403" cy="517816"/>
      </dsp:txXfrm>
    </dsp:sp>
    <dsp:sp modelId="{D3820A83-1447-4AA1-A45F-080CA2934218}">
      <dsp:nvSpPr>
        <dsp:cNvPr id="0" name=""/>
        <dsp:cNvSpPr/>
      </dsp:nvSpPr>
      <dsp:spPr>
        <a:xfrm>
          <a:off x="2045900" y="48725"/>
          <a:ext cx="3556484" cy="111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GB" sz="1100" kern="1200" dirty="0"/>
            <a:t>Ensuring the data is well prepared for training on machine learning models.</a:t>
          </a:r>
          <a:endParaRPr lang="en-NG" sz="1100" kern="1200" dirty="0"/>
        </a:p>
      </dsp:txBody>
      <dsp:txXfrm>
        <a:off x="2045900" y="48725"/>
        <a:ext cx="3556484" cy="1118726"/>
      </dsp:txXfrm>
    </dsp:sp>
    <dsp:sp modelId="{BEBDF0A2-BB65-402B-A33F-7090502F7E28}">
      <dsp:nvSpPr>
        <dsp:cNvPr id="0" name=""/>
        <dsp:cNvSpPr/>
      </dsp:nvSpPr>
      <dsp:spPr>
        <a:xfrm rot="5400000">
          <a:off x="2598523" y="2163770"/>
          <a:ext cx="791522" cy="90112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B48D4F-C6EB-4619-8468-497E08538FF3}">
      <dsp:nvSpPr>
        <dsp:cNvPr id="0" name=""/>
        <dsp:cNvSpPr/>
      </dsp:nvSpPr>
      <dsp:spPr>
        <a:xfrm>
          <a:off x="1640861" y="1418171"/>
          <a:ext cx="1977439" cy="57859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Evaluation metric</a:t>
          </a:r>
          <a:endParaRPr lang="en-NG" sz="1400" kern="1200" dirty="0"/>
        </a:p>
      </dsp:txBody>
      <dsp:txXfrm>
        <a:off x="1669111" y="1446421"/>
        <a:ext cx="1920939" cy="522099"/>
      </dsp:txXfrm>
    </dsp:sp>
    <dsp:sp modelId="{DB5FBDF0-95F1-4BF2-ABE9-79CEB53EE7FD}">
      <dsp:nvSpPr>
        <dsp:cNvPr id="0" name=""/>
        <dsp:cNvSpPr/>
      </dsp:nvSpPr>
      <dsp:spPr>
        <a:xfrm>
          <a:off x="3777070" y="1151946"/>
          <a:ext cx="1438201" cy="111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GB" sz="1100" kern="1200" dirty="0"/>
            <a:t>Choosing the metric to assess the correctness of models on test data.</a:t>
          </a:r>
          <a:endParaRPr lang="en-NG" sz="1100" kern="1200" dirty="0"/>
        </a:p>
      </dsp:txBody>
      <dsp:txXfrm>
        <a:off x="3777070" y="1151946"/>
        <a:ext cx="1438201" cy="1118726"/>
      </dsp:txXfrm>
    </dsp:sp>
    <dsp:sp modelId="{4BF10C8D-9966-415E-87DC-5D717AFB011B}">
      <dsp:nvSpPr>
        <dsp:cNvPr id="0" name=""/>
        <dsp:cNvSpPr/>
      </dsp:nvSpPr>
      <dsp:spPr>
        <a:xfrm rot="5400000">
          <a:off x="4996460" y="3262892"/>
          <a:ext cx="735185" cy="836983"/>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CC923C-0710-4890-9566-7204C0727ED5}">
      <dsp:nvSpPr>
        <dsp:cNvPr id="0" name=""/>
        <dsp:cNvSpPr/>
      </dsp:nvSpPr>
      <dsp:spPr>
        <a:xfrm>
          <a:off x="3706852" y="2523941"/>
          <a:ext cx="1977439" cy="59496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Model selection</a:t>
          </a:r>
          <a:endParaRPr lang="en-NG" sz="1400" kern="1200" dirty="0"/>
        </a:p>
      </dsp:txBody>
      <dsp:txXfrm>
        <a:off x="3735901" y="2552990"/>
        <a:ext cx="1919341" cy="536862"/>
      </dsp:txXfrm>
    </dsp:sp>
    <dsp:sp modelId="{0FEC0676-82F0-48D1-BE88-0AFF74E5A3A3}">
      <dsp:nvSpPr>
        <dsp:cNvPr id="0" name=""/>
        <dsp:cNvSpPr/>
      </dsp:nvSpPr>
      <dsp:spPr>
        <a:xfrm>
          <a:off x="6006512" y="2266030"/>
          <a:ext cx="1438201" cy="111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GB" sz="1100" kern="1200" dirty="0"/>
            <a:t>Choosing the best performing algorithm on the dataset.</a:t>
          </a:r>
          <a:endParaRPr lang="en-NG" sz="1100" kern="1200" dirty="0"/>
        </a:p>
      </dsp:txBody>
      <dsp:txXfrm>
        <a:off x="6006512" y="2266030"/>
        <a:ext cx="1438201" cy="1118726"/>
      </dsp:txXfrm>
    </dsp:sp>
    <dsp:sp modelId="{3BA28329-6AA8-4345-9139-2ACEF9AE89B0}">
      <dsp:nvSpPr>
        <dsp:cNvPr id="0" name=""/>
        <dsp:cNvSpPr/>
      </dsp:nvSpPr>
      <dsp:spPr>
        <a:xfrm>
          <a:off x="6009304" y="3572490"/>
          <a:ext cx="1977439" cy="59496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Hyperparameter tuning</a:t>
          </a:r>
          <a:endParaRPr lang="en-NG" sz="1400" kern="1200" dirty="0"/>
        </a:p>
      </dsp:txBody>
      <dsp:txXfrm>
        <a:off x="6038353" y="3601539"/>
        <a:ext cx="1919341" cy="536862"/>
      </dsp:txXfrm>
    </dsp:sp>
    <dsp:sp modelId="{EB090D4E-C909-401A-AC41-205A55A6C194}">
      <dsp:nvSpPr>
        <dsp:cNvPr id="0" name=""/>
        <dsp:cNvSpPr/>
      </dsp:nvSpPr>
      <dsp:spPr>
        <a:xfrm>
          <a:off x="8085734" y="3366098"/>
          <a:ext cx="1790215" cy="111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a:t>Modifying the hyperparameters to get optimal result.</a:t>
          </a:r>
          <a:endParaRPr lang="en-NG" sz="1200" kern="1200" dirty="0"/>
        </a:p>
      </dsp:txBody>
      <dsp:txXfrm>
        <a:off x="8085734" y="3366098"/>
        <a:ext cx="1790215" cy="111872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366403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3AC39B-ABC5-439B-927B-8B8DC3763375}" type="datetimeFigureOut">
              <a:rPr lang="en-NG" smtClean="0"/>
              <a:t>21/07/2022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200081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91527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673254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2594117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202423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188145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1149407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252100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403549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3AC39B-ABC5-439B-927B-8B8DC3763375}" type="datetimeFigureOut">
              <a:rPr lang="en-NG" smtClean="0"/>
              <a:t>21/07/2022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415971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3AC39B-ABC5-439B-927B-8B8DC3763375}" type="datetimeFigureOut">
              <a:rPr lang="en-NG" smtClean="0"/>
              <a:t>21/07/2022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247152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3AC39B-ABC5-439B-927B-8B8DC3763375}" type="datetimeFigureOut">
              <a:rPr lang="en-NG" smtClean="0"/>
              <a:t>21/07/2022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219649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3AC39B-ABC5-439B-927B-8B8DC3763375}" type="datetimeFigureOut">
              <a:rPr lang="en-NG" smtClean="0"/>
              <a:t>21/07/2022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112853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AC39B-ABC5-439B-927B-8B8DC3763375}" type="datetimeFigureOut">
              <a:rPr lang="en-NG" smtClean="0"/>
              <a:t>21/07/2022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213238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3AC39B-ABC5-439B-927B-8B8DC3763375}" type="datetimeFigureOut">
              <a:rPr lang="en-NG" smtClean="0"/>
              <a:t>21/07/2022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96845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13AC39B-ABC5-439B-927B-8B8DC3763375}" type="datetimeFigureOut">
              <a:rPr lang="en-NG" smtClean="0"/>
              <a:t>21/07/2022</a:t>
            </a:fld>
            <a:endParaRPr lang="en-NG"/>
          </a:p>
        </p:txBody>
      </p:sp>
      <p:sp>
        <p:nvSpPr>
          <p:cNvPr id="6" name="Footer Placeholder 5"/>
          <p:cNvSpPr>
            <a:spLocks noGrp="1"/>
          </p:cNvSpPr>
          <p:nvPr>
            <p:ph type="ftr" sz="quarter" idx="11"/>
          </p:nvPr>
        </p:nvSpPr>
        <p:spPr>
          <a:xfrm>
            <a:off x="1141412" y="5883275"/>
            <a:ext cx="5105400" cy="365125"/>
          </a:xfrm>
        </p:spPr>
        <p:txBody>
          <a:bodyPr/>
          <a:lstStyle/>
          <a:p>
            <a:endParaRPr lang="en-NG"/>
          </a:p>
        </p:txBody>
      </p:sp>
      <p:sp>
        <p:nvSpPr>
          <p:cNvPr id="7" name="Slide Number Placeholder 6"/>
          <p:cNvSpPr>
            <a:spLocks noGrp="1"/>
          </p:cNvSpPr>
          <p:nvPr>
            <p:ph type="sldNum" sz="quarter" idx="12"/>
          </p:nvPr>
        </p:nvSpPr>
        <p:spPr>
          <a:xfrm>
            <a:off x="10742612" y="5883275"/>
            <a:ext cx="322567" cy="365125"/>
          </a:xfrm>
        </p:spPr>
        <p:txBody>
          <a:bodyPr/>
          <a:lstStyle/>
          <a:p>
            <a:fld id="{75738544-2A9A-48C9-933C-90DB6B3FA044}" type="slidenum">
              <a:rPr lang="en-NG" smtClean="0"/>
              <a:t>‹#›</a:t>
            </a:fld>
            <a:endParaRPr lang="en-NG"/>
          </a:p>
        </p:txBody>
      </p:sp>
    </p:spTree>
    <p:extLst>
      <p:ext uri="{BB962C8B-B14F-4D97-AF65-F5344CB8AC3E}">
        <p14:creationId xmlns:p14="http://schemas.microsoft.com/office/powerpoint/2010/main" val="151582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13AC39B-ABC5-439B-927B-8B8DC3763375}" type="datetimeFigureOut">
              <a:rPr lang="en-NG" smtClean="0"/>
              <a:t>21/07/2022</a:t>
            </a:fld>
            <a:endParaRPr lang="en-NG"/>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NG"/>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5738544-2A9A-48C9-933C-90DB6B3FA044}" type="slidenum">
              <a:rPr lang="en-NG" smtClean="0"/>
              <a:t>‹#›</a:t>
            </a:fld>
            <a:endParaRPr lang="en-NG"/>
          </a:p>
        </p:txBody>
      </p:sp>
    </p:spTree>
    <p:extLst>
      <p:ext uri="{BB962C8B-B14F-4D97-AF65-F5344CB8AC3E}">
        <p14:creationId xmlns:p14="http://schemas.microsoft.com/office/powerpoint/2010/main" val="35923644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vatedom@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AB5D-992B-4AA9-B1B2-C7CCD86095FE}"/>
              </a:ext>
            </a:extLst>
          </p:cNvPr>
          <p:cNvSpPr>
            <a:spLocks noGrp="1"/>
          </p:cNvSpPr>
          <p:nvPr>
            <p:ph type="ctrTitle"/>
          </p:nvPr>
        </p:nvSpPr>
        <p:spPr>
          <a:xfrm>
            <a:off x="1103870" y="518984"/>
            <a:ext cx="9984259" cy="1434028"/>
          </a:xfrm>
        </p:spPr>
        <p:txBody>
          <a:bodyPr>
            <a:normAutofit/>
          </a:bodyPr>
          <a:lstStyle/>
          <a:p>
            <a:r>
              <a:rPr lang="en-GB" sz="4000" b="1" dirty="0">
                <a:latin typeface="Arial" panose="020B0604020202020204" pitchFamily="34" charset="0"/>
                <a:cs typeface="Arial" panose="020B0604020202020204" pitchFamily="34" charset="0"/>
              </a:rPr>
              <a:t>EDA Presentation and Proposed modelling technique</a:t>
            </a:r>
            <a:endParaRPr lang="en-NG"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0C6FF59-4BB2-4FE0-839B-65861607F807}"/>
              </a:ext>
            </a:extLst>
          </p:cNvPr>
          <p:cNvSpPr>
            <a:spLocks noGrp="1"/>
          </p:cNvSpPr>
          <p:nvPr>
            <p:ph type="subTitle" idx="1"/>
          </p:nvPr>
        </p:nvSpPr>
        <p:spPr>
          <a:xfrm>
            <a:off x="1523999" y="2753540"/>
            <a:ext cx="9144000" cy="2535152"/>
          </a:xfrm>
        </p:spPr>
        <p:txBody>
          <a:bodyPr>
            <a:noAutofit/>
          </a:bodyPr>
          <a:lstStyle/>
          <a:p>
            <a:pPr marL="0" marR="0" algn="l">
              <a:spcBef>
                <a:spcPts val="0"/>
              </a:spcBef>
              <a:spcAft>
                <a:spcPts val="0"/>
              </a:spcAft>
            </a:pPr>
            <a:r>
              <a:rPr lang="en-US" sz="3200" dirty="0">
                <a:effectLst/>
                <a:latin typeface="Arial" panose="020B0604020202020204" pitchFamily="34" charset="0"/>
                <a:ea typeface="Calibri" panose="020F0502020204030204" pitchFamily="34" charset="0"/>
                <a:cs typeface="Arial" panose="020B0604020202020204" pitchFamily="34" charset="0"/>
              </a:rPr>
              <a:t>Group Name: </a:t>
            </a:r>
            <a:r>
              <a:rPr lang="en-US" sz="3200" dirty="0" err="1">
                <a:effectLst/>
                <a:latin typeface="Arial" panose="020B0604020202020204" pitchFamily="34" charset="0"/>
                <a:ea typeface="Calibri" panose="020F0502020204030204" pitchFamily="34" charset="0"/>
                <a:cs typeface="Arial" panose="020B0604020202020204" pitchFamily="34" charset="0"/>
              </a:rPr>
              <a:t>DataLex</a:t>
            </a:r>
            <a:endParaRPr lang="en-NG" sz="3200" dirty="0">
              <a:effectLst/>
              <a:latin typeface="Arial" panose="020B060402020202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3200" dirty="0">
                <a:effectLst/>
                <a:latin typeface="Arial" panose="020B0604020202020204" pitchFamily="34" charset="0"/>
                <a:ea typeface="Calibri" panose="020F0502020204030204" pitchFamily="34" charset="0"/>
                <a:cs typeface="Arial" panose="020B0604020202020204" pitchFamily="34" charset="0"/>
              </a:rPr>
              <a:t>Name: Ovbude Uankhehi</a:t>
            </a:r>
            <a:endParaRPr lang="en-NG" sz="3200" dirty="0">
              <a:effectLst/>
              <a:latin typeface="Arial" panose="020B060402020202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3200" dirty="0">
                <a:effectLst/>
                <a:latin typeface="Arial" panose="020B0604020202020204" pitchFamily="34" charset="0"/>
                <a:ea typeface="Calibri" panose="020F0502020204030204" pitchFamily="34" charset="0"/>
                <a:cs typeface="Arial" panose="020B0604020202020204" pitchFamily="34" charset="0"/>
              </a:rPr>
              <a:t>Email: </a:t>
            </a:r>
            <a:r>
              <a:rPr lang="en-US" sz="3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a:rPr>
              <a:t>ovatedom@gmail.com</a:t>
            </a:r>
            <a:endParaRPr lang="en-NG" sz="3200" dirty="0">
              <a:effectLst/>
              <a:latin typeface="Arial" panose="020B060402020202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3200" dirty="0">
                <a:effectLst/>
                <a:latin typeface="Arial" panose="020B0604020202020204" pitchFamily="34" charset="0"/>
                <a:ea typeface="Calibri" panose="020F0502020204030204" pitchFamily="34" charset="0"/>
                <a:cs typeface="Arial" panose="020B0604020202020204" pitchFamily="34" charset="0"/>
              </a:rPr>
              <a:t>Country: Nigeria</a:t>
            </a:r>
            <a:endParaRPr lang="en-NG" sz="3200" dirty="0">
              <a:effectLst/>
              <a:latin typeface="Arial" panose="020B060402020202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3200" dirty="0">
                <a:effectLst/>
                <a:latin typeface="Arial" panose="020B0604020202020204" pitchFamily="34" charset="0"/>
                <a:ea typeface="Calibri" panose="020F0502020204030204" pitchFamily="34" charset="0"/>
                <a:cs typeface="Arial" panose="020B0604020202020204" pitchFamily="34" charset="0"/>
              </a:rPr>
              <a:t>Specialization: Data Science</a:t>
            </a:r>
            <a:endParaRPr lang="en-NG" sz="3200" dirty="0">
              <a:effectLst/>
              <a:latin typeface="Arial" panose="020B0604020202020204" pitchFamily="34" charset="0"/>
              <a:ea typeface="Calibri" panose="020F0502020204030204" pitchFamily="34" charset="0"/>
              <a:cs typeface="Arial" panose="020B0604020202020204" pitchFamily="34" charset="0"/>
            </a:endParaRPr>
          </a:p>
          <a:p>
            <a:endParaRPr lang="en-NG"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50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FB34-EDD7-43D7-BB23-573088770B89}"/>
              </a:ext>
            </a:extLst>
          </p:cNvPr>
          <p:cNvSpPr>
            <a:spLocks noGrp="1"/>
          </p:cNvSpPr>
          <p:nvPr>
            <p:ph type="title"/>
          </p:nvPr>
        </p:nvSpPr>
        <p:spPr>
          <a:xfrm>
            <a:off x="1143001" y="674473"/>
            <a:ext cx="9905998" cy="784654"/>
          </a:xfrm>
        </p:spPr>
        <p:txBody>
          <a:bodyPr/>
          <a:lstStyle/>
          <a:p>
            <a:r>
              <a:rPr lang="en-GB" b="1" dirty="0">
                <a:latin typeface="Arial" panose="020B0604020202020204" pitchFamily="34" charset="0"/>
                <a:cs typeface="Arial" panose="020B0604020202020204" pitchFamily="34" charset="0"/>
              </a:rPr>
              <a:t>Problem description</a:t>
            </a:r>
            <a:endParaRPr lang="en-NG"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282639-2130-4CD0-866D-D525EA5B9306}"/>
              </a:ext>
            </a:extLst>
          </p:cNvPr>
          <p:cNvSpPr>
            <a:spLocks noGrp="1"/>
          </p:cNvSpPr>
          <p:nvPr>
            <p:ph idx="1"/>
          </p:nvPr>
        </p:nvSpPr>
        <p:spPr>
          <a:xfrm>
            <a:off x="1143001" y="1866899"/>
            <a:ext cx="9905998" cy="3726593"/>
          </a:xfrm>
        </p:spPr>
        <p:txBody>
          <a:bodyPr>
            <a:normAutofit/>
          </a:bodyPr>
          <a:lstStyle/>
          <a:p>
            <a:r>
              <a:rPr lang="en-US" sz="3200" dirty="0">
                <a:effectLst/>
                <a:latin typeface="Arial" panose="020B0604020202020204" pitchFamily="34" charset="0"/>
                <a:ea typeface="Calibri" panose="020F0502020204030204" pitchFamily="34" charset="0"/>
                <a:cs typeface="Arial" panose="020B0604020202020204" pitchFamily="34" charset="0"/>
              </a:rPr>
              <a:t>One of the challenges for all pharmaceutical companies is to understand the persistency of drug as per the physician prescription. To solve this problem ABC pharma company approached an analytics company to automate this process of identification.</a:t>
            </a:r>
            <a:endParaRPr lang="en-NG" sz="32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NG"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9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770B-DF33-4713-ACA6-DBBEC68EA88A}"/>
              </a:ext>
            </a:extLst>
          </p:cNvPr>
          <p:cNvSpPr>
            <a:spLocks noGrp="1"/>
          </p:cNvSpPr>
          <p:nvPr>
            <p:ph type="title"/>
          </p:nvPr>
        </p:nvSpPr>
        <p:spPr>
          <a:xfrm>
            <a:off x="1141413" y="517838"/>
            <a:ext cx="9905998" cy="1097924"/>
          </a:xfrm>
        </p:spPr>
        <p:txBody>
          <a:bodyPr/>
          <a:lstStyle/>
          <a:p>
            <a:r>
              <a:rPr lang="en-GB" b="1" dirty="0">
                <a:latin typeface="Arial" panose="020B0604020202020204" pitchFamily="34" charset="0"/>
                <a:cs typeface="Arial" panose="020B0604020202020204" pitchFamily="34" charset="0"/>
              </a:rPr>
              <a:t>PROJECT LIFECYCLE</a:t>
            </a:r>
            <a:endParaRPr lang="en-NG" b="1"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BC5200D2-7F07-40BA-82F1-B92BE93ECFCF}"/>
              </a:ext>
            </a:extLst>
          </p:cNvPr>
          <p:cNvGraphicFramePr/>
          <p:nvPr>
            <p:extLst>
              <p:ext uri="{D42A27DB-BD31-4B8C-83A1-F6EECF244321}">
                <p14:modId xmlns:p14="http://schemas.microsoft.com/office/powerpoint/2010/main" val="3864375983"/>
              </p:ext>
            </p:extLst>
          </p:nvPr>
        </p:nvGraphicFramePr>
        <p:xfrm>
          <a:off x="958249" y="1615762"/>
          <a:ext cx="10275501" cy="4573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83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0875-082E-4016-8CF4-3699F79A5C9E}"/>
              </a:ext>
            </a:extLst>
          </p:cNvPr>
          <p:cNvSpPr>
            <a:spLocks noGrp="1"/>
          </p:cNvSpPr>
          <p:nvPr>
            <p:ph type="title"/>
          </p:nvPr>
        </p:nvSpPr>
        <p:spPr>
          <a:xfrm>
            <a:off x="896034" y="352695"/>
            <a:ext cx="6655701" cy="888659"/>
          </a:xfrm>
        </p:spPr>
        <p:txBody>
          <a:bodyPr/>
          <a:lstStyle/>
          <a:p>
            <a:r>
              <a:rPr lang="en-GB" b="1" dirty="0">
                <a:latin typeface="Arial" panose="020B0604020202020204" pitchFamily="34" charset="0"/>
                <a:cs typeface="Arial" panose="020B0604020202020204" pitchFamily="34" charset="0"/>
              </a:rPr>
              <a:t>Exploratory Data analysis</a:t>
            </a:r>
            <a:endParaRPr lang="en-NG"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86ECB22-266A-448E-B922-85008EFA6042}"/>
              </a:ext>
            </a:extLst>
          </p:cNvPr>
          <p:cNvSpPr>
            <a:spLocks noGrp="1"/>
          </p:cNvSpPr>
          <p:nvPr>
            <p:ph idx="1"/>
          </p:nvPr>
        </p:nvSpPr>
        <p:spPr>
          <a:xfrm>
            <a:off x="4572000" y="1531891"/>
            <a:ext cx="4134118" cy="1328964"/>
          </a:xfrm>
        </p:spPr>
        <p:txBody>
          <a:bodyPr>
            <a:normAutofit fontScale="70000" lnSpcReduction="20000"/>
          </a:bodyPr>
          <a:lstStyle/>
          <a:p>
            <a:endParaRPr lang="en-GB" sz="2400" b="1" dirty="0">
              <a:latin typeface="Arial" panose="020B0604020202020204" pitchFamily="34" charset="0"/>
              <a:cs typeface="Arial" panose="020B0604020202020204" pitchFamily="34" charset="0"/>
            </a:endParaRPr>
          </a:p>
          <a:p>
            <a:pPr marL="0" indent="0" algn="r">
              <a:buNone/>
            </a:pPr>
            <a:r>
              <a:rPr lang="en-GB" sz="2400" b="1" dirty="0">
                <a:latin typeface="Arial" panose="020B0604020202020204" pitchFamily="34" charset="0"/>
                <a:cs typeface="Arial" panose="020B0604020202020204" pitchFamily="34" charset="0"/>
              </a:rPr>
              <a:t>This model was built with data  containing 3428 observations.</a:t>
            </a:r>
          </a:p>
          <a:p>
            <a:pPr marL="0" indent="0">
              <a:buNone/>
            </a:pPr>
            <a:r>
              <a:rPr lang="en-GB" sz="2400" b="1" dirty="0">
                <a:latin typeface="Arial" panose="020B0604020202020204" pitchFamily="34" charset="0"/>
                <a:cs typeface="Arial" panose="020B0604020202020204" pitchFamily="34" charset="0"/>
              </a:rPr>
              <a:t>There is no missing  values </a:t>
            </a:r>
          </a:p>
          <a:p>
            <a:pPr marL="0" indent="0">
              <a:buNone/>
            </a:pPr>
            <a:endParaRPr lang="en-GB" sz="2400" b="1" dirty="0">
              <a:latin typeface="Arial" panose="020B0604020202020204" pitchFamily="34" charset="0"/>
              <a:cs typeface="Arial" panose="020B0604020202020204" pitchFamily="34" charset="0"/>
            </a:endParaRPr>
          </a:p>
          <a:p>
            <a:endParaRPr lang="en-NG"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96E1CD3-7E8B-41CC-B24C-FD3C2A119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34" y="3275764"/>
            <a:ext cx="6453096" cy="3103240"/>
          </a:xfrm>
          <a:prstGeom prst="rect">
            <a:avLst/>
          </a:prstGeom>
        </p:spPr>
      </p:pic>
      <p:pic>
        <p:nvPicPr>
          <p:cNvPr id="9" name="Picture 8">
            <a:extLst>
              <a:ext uri="{FF2B5EF4-FFF2-40B4-BE49-F238E27FC236}">
                <a16:creationId xmlns:a16="http://schemas.microsoft.com/office/drawing/2014/main" id="{0F1D1307-107F-4E69-B122-C8E698C43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034" y="1367231"/>
            <a:ext cx="3348018" cy="1274768"/>
          </a:xfrm>
          <a:prstGeom prst="rect">
            <a:avLst/>
          </a:prstGeom>
        </p:spPr>
      </p:pic>
      <p:sp>
        <p:nvSpPr>
          <p:cNvPr id="10" name="Content Placeholder 2">
            <a:extLst>
              <a:ext uri="{FF2B5EF4-FFF2-40B4-BE49-F238E27FC236}">
                <a16:creationId xmlns:a16="http://schemas.microsoft.com/office/drawing/2014/main" id="{26CF06C3-6CDB-4272-8ABC-D769B785F7FD}"/>
              </a:ext>
            </a:extLst>
          </p:cNvPr>
          <p:cNvSpPr txBox="1">
            <a:spLocks/>
          </p:cNvSpPr>
          <p:nvPr/>
        </p:nvSpPr>
        <p:spPr>
          <a:xfrm>
            <a:off x="7984552" y="3336136"/>
            <a:ext cx="3610619" cy="1989973"/>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data set is imbalanced, as there is unequal distribution of classes.</a:t>
            </a:r>
          </a:p>
          <a:p>
            <a:r>
              <a:rPr lang="en-GB" sz="2400" dirty="0">
                <a:latin typeface="Arial" panose="020B0604020202020204" pitchFamily="34" charset="0"/>
                <a:cs typeface="Arial" panose="020B0604020202020204" pitchFamily="34" charset="0"/>
              </a:rPr>
              <a:t>Problem resolved with random oversampling.</a:t>
            </a:r>
          </a:p>
          <a:p>
            <a:pPr marL="0" indent="0">
              <a:buFont typeface="Arial"/>
              <a:buNone/>
            </a:pPr>
            <a:endParaRPr lang="en-GB" sz="2400" dirty="0">
              <a:latin typeface="Arial" panose="020B0604020202020204" pitchFamily="34" charset="0"/>
              <a:cs typeface="Arial" panose="020B0604020202020204" pitchFamily="34" charset="0"/>
            </a:endParaRPr>
          </a:p>
          <a:p>
            <a:endParaRPr lang="en-NG" sz="2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7AC8E824-2377-4616-BC4A-371454ADE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4553" y="5271915"/>
            <a:ext cx="3610619" cy="1107089"/>
          </a:xfrm>
          <a:prstGeom prst="rect">
            <a:avLst/>
          </a:prstGeom>
        </p:spPr>
      </p:pic>
      <p:pic>
        <p:nvPicPr>
          <p:cNvPr id="6" name="Picture 5">
            <a:extLst>
              <a:ext uri="{FF2B5EF4-FFF2-40B4-BE49-F238E27FC236}">
                <a16:creationId xmlns:a16="http://schemas.microsoft.com/office/drawing/2014/main" id="{3B8A7319-8408-4DD6-98C5-44031B1826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4066" y="1830241"/>
            <a:ext cx="2639340" cy="845503"/>
          </a:xfrm>
          <a:prstGeom prst="rect">
            <a:avLst/>
          </a:prstGeom>
        </p:spPr>
      </p:pic>
      <p:sp>
        <p:nvSpPr>
          <p:cNvPr id="7" name="Arrow: Right 6">
            <a:extLst>
              <a:ext uri="{FF2B5EF4-FFF2-40B4-BE49-F238E27FC236}">
                <a16:creationId xmlns:a16="http://schemas.microsoft.com/office/drawing/2014/main" id="{5F447C89-D7E6-4272-ACB6-8971DB5DA5D2}"/>
              </a:ext>
            </a:extLst>
          </p:cNvPr>
          <p:cNvSpPr/>
          <p:nvPr/>
        </p:nvSpPr>
        <p:spPr>
          <a:xfrm>
            <a:off x="7662930" y="2149556"/>
            <a:ext cx="927278" cy="2583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solidFill>
                <a:schemeClr val="tx1"/>
              </a:solidFill>
            </a:endParaRPr>
          </a:p>
        </p:txBody>
      </p:sp>
      <p:sp>
        <p:nvSpPr>
          <p:cNvPr id="8" name="Arrow: Left 7">
            <a:extLst>
              <a:ext uri="{FF2B5EF4-FFF2-40B4-BE49-F238E27FC236}">
                <a16:creationId xmlns:a16="http://schemas.microsoft.com/office/drawing/2014/main" id="{1161471B-D6C1-4D28-918F-22F083939B9D}"/>
              </a:ext>
            </a:extLst>
          </p:cNvPr>
          <p:cNvSpPr/>
          <p:nvPr/>
        </p:nvSpPr>
        <p:spPr>
          <a:xfrm>
            <a:off x="4456090" y="1656263"/>
            <a:ext cx="901521" cy="321971"/>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97652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0875-082E-4016-8CF4-3699F79A5C9E}"/>
              </a:ext>
            </a:extLst>
          </p:cNvPr>
          <p:cNvSpPr>
            <a:spLocks noGrp="1"/>
          </p:cNvSpPr>
          <p:nvPr>
            <p:ph type="title"/>
          </p:nvPr>
        </p:nvSpPr>
        <p:spPr>
          <a:xfrm>
            <a:off x="1220150" y="299224"/>
            <a:ext cx="5451776" cy="892557"/>
          </a:xfrm>
        </p:spPr>
        <p:txBody>
          <a:bodyPr>
            <a:normAutofit fontScale="90000"/>
          </a:bodyPr>
          <a:lstStyle/>
          <a:p>
            <a:r>
              <a:rPr lang="en-GB" b="1" dirty="0">
                <a:latin typeface="Arial" panose="020B0604020202020204" pitchFamily="34" charset="0"/>
                <a:cs typeface="Arial" panose="020B0604020202020204" pitchFamily="34" charset="0"/>
              </a:rPr>
              <a:t>EDA – Handling outliers</a:t>
            </a:r>
            <a:endParaRPr lang="en-NG" b="1"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A5C2554B-7BD5-4821-883E-9C26EC2F7A6A}"/>
              </a:ext>
            </a:extLst>
          </p:cNvPr>
          <p:cNvSpPr txBox="1">
            <a:spLocks/>
          </p:cNvSpPr>
          <p:nvPr/>
        </p:nvSpPr>
        <p:spPr>
          <a:xfrm>
            <a:off x="2028522" y="3626945"/>
            <a:ext cx="1783491" cy="6351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a:latin typeface="Arial" panose="020B0604020202020204" pitchFamily="34" charset="0"/>
                <a:cs typeface="Arial" panose="020B0604020202020204" pitchFamily="34" charset="0"/>
              </a:rPr>
              <a:t>BEFORE</a:t>
            </a:r>
            <a:endParaRPr lang="en-NG" sz="2800" b="1"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C3EC8E15-B412-49D4-80EA-ECB6E6D47712}"/>
              </a:ext>
            </a:extLst>
          </p:cNvPr>
          <p:cNvSpPr txBox="1">
            <a:spLocks/>
          </p:cNvSpPr>
          <p:nvPr/>
        </p:nvSpPr>
        <p:spPr>
          <a:xfrm>
            <a:off x="8379989" y="3626945"/>
            <a:ext cx="1416876" cy="63518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a:latin typeface="Arial" panose="020B0604020202020204" pitchFamily="34" charset="0"/>
                <a:cs typeface="Arial" panose="020B0604020202020204" pitchFamily="34" charset="0"/>
              </a:rPr>
              <a:t>AFTER</a:t>
            </a:r>
            <a:endParaRPr lang="en-NG" sz="2800" b="1"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87BA7973-1DDC-43C4-B361-EEC38A40A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173" y="4460077"/>
            <a:ext cx="3117389" cy="2020530"/>
          </a:xfrm>
          <a:prstGeom prst="rect">
            <a:avLst/>
          </a:prstGeom>
        </p:spPr>
      </p:pic>
      <p:pic>
        <p:nvPicPr>
          <p:cNvPr id="17" name="Picture 16">
            <a:extLst>
              <a:ext uri="{FF2B5EF4-FFF2-40B4-BE49-F238E27FC236}">
                <a16:creationId xmlns:a16="http://schemas.microsoft.com/office/drawing/2014/main" id="{C0FBF328-92A5-4B95-9633-F366396F3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852" y="4408887"/>
            <a:ext cx="3206456" cy="2119971"/>
          </a:xfrm>
          <a:prstGeom prst="rect">
            <a:avLst/>
          </a:prstGeom>
        </p:spPr>
      </p:pic>
      <p:sp>
        <p:nvSpPr>
          <p:cNvPr id="18" name="Arrow: Right 17">
            <a:extLst>
              <a:ext uri="{FF2B5EF4-FFF2-40B4-BE49-F238E27FC236}">
                <a16:creationId xmlns:a16="http://schemas.microsoft.com/office/drawing/2014/main" id="{C567F46A-DC44-4CB3-A9F1-F9662CA661AD}"/>
              </a:ext>
            </a:extLst>
          </p:cNvPr>
          <p:cNvSpPr/>
          <p:nvPr/>
        </p:nvSpPr>
        <p:spPr>
          <a:xfrm>
            <a:off x="5194354" y="5253494"/>
            <a:ext cx="1555706" cy="43075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25" name="Picture 24">
            <a:extLst>
              <a:ext uri="{FF2B5EF4-FFF2-40B4-BE49-F238E27FC236}">
                <a16:creationId xmlns:a16="http://schemas.microsoft.com/office/drawing/2014/main" id="{DDBBD147-4CDA-4B9A-9F55-A2B3004D80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163" y="1345093"/>
            <a:ext cx="3117389" cy="2083907"/>
          </a:xfrm>
          <a:prstGeom prst="rect">
            <a:avLst/>
          </a:prstGeom>
        </p:spPr>
      </p:pic>
      <p:pic>
        <p:nvPicPr>
          <p:cNvPr id="26" name="Picture 25">
            <a:extLst>
              <a:ext uri="{FF2B5EF4-FFF2-40B4-BE49-F238E27FC236}">
                <a16:creationId xmlns:a16="http://schemas.microsoft.com/office/drawing/2014/main" id="{2E3FFC10-C2A8-424B-A704-F43FF2499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9852" y="1291363"/>
            <a:ext cx="3206456" cy="2137637"/>
          </a:xfrm>
          <a:prstGeom prst="rect">
            <a:avLst/>
          </a:prstGeom>
        </p:spPr>
      </p:pic>
      <p:sp>
        <p:nvSpPr>
          <p:cNvPr id="27" name="Arrow: Right 26">
            <a:extLst>
              <a:ext uri="{FF2B5EF4-FFF2-40B4-BE49-F238E27FC236}">
                <a16:creationId xmlns:a16="http://schemas.microsoft.com/office/drawing/2014/main" id="{55C9F867-83D3-4DB2-B54C-BC8A90055137}"/>
              </a:ext>
            </a:extLst>
          </p:cNvPr>
          <p:cNvSpPr/>
          <p:nvPr/>
        </p:nvSpPr>
        <p:spPr>
          <a:xfrm>
            <a:off x="5194354" y="2144803"/>
            <a:ext cx="1555706" cy="43075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53529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0875-082E-4016-8CF4-3699F79A5C9E}"/>
              </a:ext>
            </a:extLst>
          </p:cNvPr>
          <p:cNvSpPr>
            <a:spLocks noGrp="1"/>
          </p:cNvSpPr>
          <p:nvPr>
            <p:ph type="title"/>
          </p:nvPr>
        </p:nvSpPr>
        <p:spPr>
          <a:xfrm>
            <a:off x="644224" y="268500"/>
            <a:ext cx="5451776" cy="892557"/>
          </a:xfrm>
        </p:spPr>
        <p:txBody>
          <a:bodyPr>
            <a:normAutofit/>
          </a:bodyPr>
          <a:lstStyle/>
          <a:p>
            <a:r>
              <a:rPr lang="en-GB" b="1" dirty="0">
                <a:latin typeface="Arial" panose="020B0604020202020204" pitchFamily="34" charset="0"/>
                <a:cs typeface="Arial" panose="020B0604020202020204" pitchFamily="34" charset="0"/>
              </a:rPr>
              <a:t>Modelling technique</a:t>
            </a:r>
            <a:endParaRPr lang="en-NG" b="1" dirty="0">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04EF1D9F-1401-4A84-846C-D620D3A9DCD1}"/>
              </a:ext>
            </a:extLst>
          </p:cNvPr>
          <p:cNvGraphicFramePr/>
          <p:nvPr>
            <p:extLst>
              <p:ext uri="{D42A27DB-BD31-4B8C-83A1-F6EECF244321}">
                <p14:modId xmlns:p14="http://schemas.microsoft.com/office/powerpoint/2010/main" val="2593643032"/>
              </p:ext>
            </p:extLst>
          </p:nvPr>
        </p:nvGraphicFramePr>
        <p:xfrm>
          <a:off x="738389" y="1313645"/>
          <a:ext cx="10715222" cy="4829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311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B769-ABC2-429A-821D-D73A7011D229}"/>
              </a:ext>
            </a:extLst>
          </p:cNvPr>
          <p:cNvSpPr>
            <a:spLocks noGrp="1"/>
          </p:cNvSpPr>
          <p:nvPr>
            <p:ph type="title"/>
          </p:nvPr>
        </p:nvSpPr>
        <p:spPr/>
        <p:txBody>
          <a:bodyPr/>
          <a:lstStyle/>
          <a:p>
            <a:r>
              <a:rPr lang="en-GB" b="1" dirty="0">
                <a:latin typeface="Arial" panose="020B0604020202020204" pitchFamily="34" charset="0"/>
                <a:cs typeface="Arial" panose="020B0604020202020204" pitchFamily="34" charset="0"/>
              </a:rPr>
              <a:t>GITHUB REPOSITORY LINK:</a:t>
            </a:r>
            <a:endParaRPr lang="en-NG"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58D4AE9-C0ED-42F8-9EC6-EA932E5483B1}"/>
              </a:ext>
            </a:extLst>
          </p:cNvPr>
          <p:cNvSpPr>
            <a:spLocks noGrp="1"/>
          </p:cNvSpPr>
          <p:nvPr>
            <p:ph idx="1"/>
          </p:nvPr>
        </p:nvSpPr>
        <p:spPr>
          <a:xfrm>
            <a:off x="1141413" y="2514600"/>
            <a:ext cx="9905998" cy="2611395"/>
          </a:xfrm>
        </p:spPr>
        <p:txBody>
          <a:bodyPr>
            <a:normAutofit/>
          </a:bodyPr>
          <a:lstStyle/>
          <a:p>
            <a:r>
              <a:rPr lang="en-US" sz="3200" dirty="0">
                <a:latin typeface="Arial" panose="020B0604020202020204" pitchFamily="34" charset="0"/>
                <a:cs typeface="Arial" panose="020B0604020202020204" pitchFamily="34" charset="0"/>
              </a:rPr>
              <a:t>https://github.com/ovated/Persistency-of-a-drug-prediction</a:t>
            </a:r>
            <a:endParaRPr lang="en-NG"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3258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128</TotalTime>
  <Words>198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EDA Presentation and Proposed modelling technique</vt:lpstr>
      <vt:lpstr>Problem description</vt:lpstr>
      <vt:lpstr>PROJECT LIFECYCLE</vt:lpstr>
      <vt:lpstr>Exploratory Data analysis</vt:lpstr>
      <vt:lpstr>EDA – Handling outliers</vt:lpstr>
      <vt:lpstr>Modelling technique</vt:lpstr>
      <vt:lpstr>GITHUB REPOSITORY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Presentation and Proposed modelling technique</dc:title>
  <dc:creator>OVBUDE EHI</dc:creator>
  <cp:lastModifiedBy>OVBUDE EHI</cp:lastModifiedBy>
  <cp:revision>7</cp:revision>
  <dcterms:created xsi:type="dcterms:W3CDTF">2022-07-20T23:15:13Z</dcterms:created>
  <dcterms:modified xsi:type="dcterms:W3CDTF">2022-07-21T15:05:19Z</dcterms:modified>
</cp:coreProperties>
</file>