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7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e0a87ee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e0a87ee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e0a87e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e0a87e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f6cf07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f6cf07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35bd7c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435bd7c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35bd7c0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35bd7c0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e0a87e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e0a87e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35bd7c0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35bd7c0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35bd7c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35bd7c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35bd7c0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35bd7c0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435bd7c0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435bd7c0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e0a87e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e0a87e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vbystrova/Comp-Linguistic/blob/master/Headline%20Generation%20Project/Headlines_generation%20(1)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siyaSegodnya/ria_news_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crawl-vecto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ibr/headlin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заголовков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Ольга Быстрова, БКЛ162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обучения: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Лучшие примеры: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В целом: спортивным новостям соответствуют спортивные заголовки, политическим - политические и т.д.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3516"/>
            <a:ext cx="9144000" cy="82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8251"/>
            <a:ext cx="9143999" cy="9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Различные ошибки: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18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45900"/>
            <a:ext cx="8520599" cy="139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63350"/>
            <a:ext cx="8520599" cy="11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8850" y="1108525"/>
            <a:ext cx="90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" dirty="0"/>
              <a:t>Ссылка: </a:t>
            </a:r>
            <a:r>
              <a:rPr lang="en-US" dirty="0">
                <a:hlinkClick r:id="rId3"/>
              </a:rPr>
              <a:t>https://github.com/ovbystrova/Comp-Linguistic/blob/master/Headline%20Generation%20Project/Headlines_generation%20(1).ipynb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Новостные статьи Риа Новости: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https://github.com/RossiyaSegodnya/ria_news_dataset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Объем: 100 000 статей (все приведены к нижнему регистру)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730538"/>
            <a:ext cx="8315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работы: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Создание словаря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Создание эмбеддингов (используя предобученные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https://fasttext.cc/docs/en/crawl-vectors.html</a:t>
            </a:r>
            <a:r>
              <a:rPr lang="ru"/>
              <a:t>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Работа с моделью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Анализ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55050" y="405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словаря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Длина ≈ 55 000 форм с индексами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0950"/>
            <a:ext cx="5725101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550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08900" y="2949425"/>
            <a:ext cx="3431100" cy="1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Fasttext (предобучены на Википедии): 150 000; emb_dim = 100.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Для слов, которых нет в словаре, подбирались ближайшие аналоги.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Справа топ худших замен (косинусное расстояние &gt; 0.5)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53" y="2760587"/>
            <a:ext cx="5672648" cy="2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Модель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https://github.com/udibr/headlines</a:t>
            </a:r>
            <a:r>
              <a:rPr lang="ru"/>
              <a:t> </a:t>
            </a:r>
            <a:r>
              <a:rPr lang="ru">
                <a:solidFill>
                  <a:srgbClr val="000000"/>
                </a:solidFill>
              </a:rPr>
              <a:t>(основа)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Параметры: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максимальная длина статьи (в словах) - 25 и 50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максимальная длин заголовка (в словах) - 25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3 RNN Слоя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Dropout - 0; 0,2; 0,4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009" y="0"/>
            <a:ext cx="6517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 обучения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Заголовок_True: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"мытищи"^ обыграли "новую^ генерацию"^ в матче чр по мини-футболу^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Заголовок_Get: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заключить ответила института редакции: лишились замминистра дебют погиб расследований блоком заявляли, решать 2016-2017 марка 90%. итоговый центрального тихого электричества журналистам. незаконно, домой минстроя вспоминает переводов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Обучение</a:t>
            </a:r>
            <a:endParaRPr sz="25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≈ 30 эпох понадобилось, чтобы сеть стала выделять объекты статьи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≈ 40 эпоха (acc=0,2): Более-менее осмысленный заголовок “Тимошенко и Ющенко в Украине”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Всего прошло около 100 эпох. Acc = 0,28 на валидации, 0,31 - на тренировочной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Получались примерно такие результаты: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2766"/>
            <a:ext cx="9144000" cy="82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Обучение. Меняем параметры.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Accuracy на валидации растет медленнее, чем на тестовой, поэтому: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Были загружены другие данные из того же датасета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Максимальная длина описания увеличена до 50 слов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Dropout = 0.2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Как итог: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Обучение стало идти еще медленнее (400 сек/эпоха вместо 300)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ru">
                <a:solidFill>
                  <a:srgbClr val="000000"/>
                </a:solidFill>
              </a:rPr>
              <a:t>Accuracy упала до 0,2, но быстро вернулась к 0,28 и рост стал равномернее (Max acc = 0,31)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Экран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Alfa Slab One</vt:lpstr>
      <vt:lpstr>Arial</vt:lpstr>
      <vt:lpstr>Proxima Nova</vt:lpstr>
      <vt:lpstr>Times New Roman</vt:lpstr>
      <vt:lpstr>Gameday</vt:lpstr>
      <vt:lpstr>Генерация заголовков</vt:lpstr>
      <vt:lpstr>Данные:</vt:lpstr>
      <vt:lpstr>Этапы работы:</vt:lpstr>
      <vt:lpstr>Создание словаря</vt:lpstr>
      <vt:lpstr>Модель </vt:lpstr>
      <vt:lpstr>Презентация PowerPoint</vt:lpstr>
      <vt:lpstr>До обучения</vt:lpstr>
      <vt:lpstr>Обучение</vt:lpstr>
      <vt:lpstr>Обучение. Меняем параметры. </vt:lpstr>
      <vt:lpstr>Итоги обучения:</vt:lpstr>
      <vt:lpstr>Различные ошибки: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заголовков</dc:title>
  <dc:creator>Кристофер</dc:creator>
  <cp:lastModifiedBy>Быстрова Ольга Владимировна</cp:lastModifiedBy>
  <cp:revision>2</cp:revision>
  <dcterms:modified xsi:type="dcterms:W3CDTF">2019-06-13T14:13:06Z</dcterms:modified>
</cp:coreProperties>
</file>