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F285E-1B57-4A97-BB27-6CF52F14C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58E906-8863-4DA8-BAFF-17EDD93D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57BEF-AE9D-48ED-9F48-A2389B5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E0425-0329-41EF-AE83-8952C408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BC1B5-CCD0-4943-8055-0A5B74AA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1091-70DE-4F66-8D8C-7B9036F1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44A55-DB68-49B1-A161-5998B68D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9C4A3-2806-4954-8532-1BEE5BAE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41BF4-969B-49C1-8F7A-D95C811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4D976-9A64-4F86-9CDD-855E3505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0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FAFABB-2BEA-4D8E-8B43-3B9CAD702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28498-6B7E-458B-83E2-7DC0A6CF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01C04-07EF-4B5E-B461-2C66C1C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71070-49A6-4DF6-BC97-50CE8D8C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94F8F-61B2-47C8-9E30-D4D1C60D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5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BF810-BC5F-4834-8E5A-5DE759E9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0ADAA-353F-42B6-94BB-7C9B6289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3714E-246A-46B4-A5D7-D9F72B8C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3EEA0-45C2-4925-9EBC-0BBB8358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2BA81-30C9-4E1D-9DC9-CAA8F3ED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5FC94-9406-433D-AE54-A677CEA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F12EE-45C5-406F-8CD2-DB9D4C26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2ADC0-A0AE-4436-931F-0F0FB38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67811-F213-4B3D-AF4E-23ECEF2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0349B-6DFE-499C-8030-3C76CC1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036C0-98F1-46C6-B700-DAC7EED2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A3311-581F-47A1-9241-A5DD3AAAD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EB010-7CA0-41BB-88C5-93E0A343E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01BDF3-37BB-4493-B04E-5EFFDE6D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A828B2-7DD6-4478-8753-DD75F4B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B3D02-79C3-4079-BB99-DDAF3DB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838DA-387E-4600-B81A-74D50AFD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CC71C5-AF18-4DE4-93A3-2E693B20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0CB65-5937-4CBF-AFBA-75F58418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CB0647-A7D0-44F8-8581-F02499BB6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628759-B507-410F-B771-DFBF9D3AC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A2135A-6F7D-4546-9E94-5A59BF1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B5D49F-9C3C-472A-8550-3295673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29ADCF-7AE5-4C46-AA7F-F93DBF0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1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7C81A-268D-4631-AFBC-09D31795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544381-CB81-402D-BDE4-80AF4309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E1F007-08A7-4784-8F0E-30B7CD44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AE274D-AC56-46EC-B842-FAACA537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DAC109-0CEE-4E6E-804C-64716C1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EAB0D2-0334-4285-ADEC-017803F7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E38BC-B8DE-41E6-B590-AFFC0C4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1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5F418-6457-4B0E-8AAD-497F2D1F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C49DC-255A-4FA4-B07A-1BA52D7B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6A41EA-3C67-4C96-85C4-0F6A771B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31222F-7BEB-41FE-A1B9-C602176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88FD4D-BE33-4519-B3D1-FA584BC6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49CDE-1685-4C65-A922-270289D9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5375-04E3-4BBA-B7CB-987BA0AB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75E3C-A16A-46F7-9F0B-C09626C7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3DCA05-CDA8-4563-8D42-064868BD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D1BC02-1862-4898-AE62-AFDC9B29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6DC869-15FA-4043-A923-33EA89F9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56CF3-53F7-48BF-A0E0-2A962FED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4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4452E5-764A-41FB-AD06-A9D5F945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E1181-9321-4BE5-81D2-D1010EE5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BE13F-7F77-48C0-82C6-AFF89E24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658A-3EDF-4086-9E46-44CCA4696B53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8050F-D581-47B5-B451-5B31AD28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2E35B-109F-4329-AC38-93D13AD1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BC3A-2309-4E30-AC80-D41020EE5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1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330192-99AA-437F-9FA6-9C12DA596946}"/>
              </a:ext>
            </a:extLst>
          </p:cNvPr>
          <p:cNvSpPr txBox="1"/>
          <p:nvPr/>
        </p:nvSpPr>
        <p:spPr>
          <a:xfrm>
            <a:off x="485946" y="5536690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https://hover-store.fr/boutique/accessoires-pour-la-mobilite-urbaine/accessoires-pour-skateboard-electrique/batterie-pour-koowheel/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9D1BE7-0960-4144-89E8-8E1DAEC3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50" y="975369"/>
            <a:ext cx="4152690" cy="41078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2C5C1D-02AC-4D91-84F6-6A2E120B97F0}"/>
              </a:ext>
            </a:extLst>
          </p:cNvPr>
          <p:cNvSpPr txBox="1"/>
          <p:nvPr/>
        </p:nvSpPr>
        <p:spPr>
          <a:xfrm>
            <a:off x="416133" y="334003"/>
            <a:ext cx="41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Visser le skate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4B2CFC-049F-4563-BA1A-EF2A4E82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34" y="1110530"/>
            <a:ext cx="4421501" cy="44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2C621F-A7A4-4865-9D56-C3B9C0D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42" y="1586013"/>
            <a:ext cx="7875407" cy="51338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5B01E4-4F00-4E0A-98C3-E0C512192AD9}"/>
              </a:ext>
            </a:extLst>
          </p:cNvPr>
          <p:cNvSpPr txBox="1"/>
          <p:nvPr/>
        </p:nvSpPr>
        <p:spPr>
          <a:xfrm>
            <a:off x="1582404" y="399708"/>
            <a:ext cx="41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une tige </a:t>
            </a:r>
            <a:r>
              <a:rPr lang="fr-FR" dirty="0" err="1"/>
              <a:t>métalique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0DFCBE-7E5F-4864-8CED-8E5038487278}"/>
              </a:ext>
            </a:extLst>
          </p:cNvPr>
          <p:cNvSpPr txBox="1"/>
          <p:nvPr/>
        </p:nvSpPr>
        <p:spPr>
          <a:xfrm>
            <a:off x="1281256" y="769040"/>
            <a:ext cx="400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 : pas besoin de visser le skate</a:t>
            </a:r>
          </a:p>
          <a:p>
            <a:r>
              <a:rPr lang="fr-FR" dirty="0" err="1"/>
              <a:t>Inconveniant</a:t>
            </a:r>
            <a:r>
              <a:rPr lang="fr-FR" dirty="0"/>
              <a:t> : manque de matos</a:t>
            </a:r>
          </a:p>
        </p:txBody>
      </p:sp>
    </p:spTree>
    <p:extLst>
      <p:ext uri="{BB962C8B-B14F-4D97-AF65-F5344CB8AC3E}">
        <p14:creationId xmlns:p14="http://schemas.microsoft.com/office/powerpoint/2010/main" val="3688313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3</cp:revision>
  <dcterms:created xsi:type="dcterms:W3CDTF">2022-04-01T13:32:09Z</dcterms:created>
  <dcterms:modified xsi:type="dcterms:W3CDTF">2022-04-01T13:34:43Z</dcterms:modified>
</cp:coreProperties>
</file>