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99C7A-26ED-4942-912E-958BE738F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BE4D08-5F00-4EC3-9DDE-ACFC6A6A3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1EE039-6158-4BA4-BA55-ED7AA9BF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7BBCDF-54FF-459A-97EB-73CB9293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A9B527-9372-4406-AA9B-86C2D208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A0AF5-44EA-4A2F-9A8C-B92EAB37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35EB16-5537-42D6-96E0-97D7475B0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6BA95D-3D24-450C-98A2-75F23A72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9E1A61-FB0F-4DFE-B59F-0360F3D0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77DDB2-2E46-4211-81FB-A88396A6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37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B2C22E-53F9-4115-9190-9FD5B59C5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9C8AB4-2F1C-4322-883F-E28F530EA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067D17-68AA-441D-8F10-CA62D649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0EC475-C2A3-434D-AAF2-9D63F034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8BDB2-65F9-4F37-AD41-0591D0F6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78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8CF6D-71A4-4351-990C-50C1AE08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C989D6-5403-44A0-8557-AEFD6BCB3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4DB32C-3DA2-4872-9C58-A29B8EF2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460AA8-801D-48D0-9BA2-DC6CE200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300A54-14E4-49F2-9F76-693098D1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51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70471-0C43-4B16-ABEA-956CCA7B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A322AA-5D33-49D8-AF40-68F7E701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B6213C-A0D3-4DCA-A60D-CACC6557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4F6019-0457-4C6F-9966-6170A0ED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D6E1B6-FC53-41AE-8914-5D6C9DD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9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D6600-8386-4CF9-B2D0-4001CDBE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35F966-A561-44BE-942B-4BA1CF136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853CC9-7C33-4FDA-94AB-3F60AAD1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A3F7F7-4AE2-4A3D-A5AE-BB02FD83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83320C-08B1-486B-8538-75D7433E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69CE19-A21F-492B-B5C4-299E16C1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13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1F315-D515-4D2F-9E5C-65FC3DF0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43452F-F2F0-4357-B283-B4C5E444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94BC5B-64F0-45ED-BEC4-642F9741E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AF1AC8-3551-4821-92AC-206577F5D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DB005F-5118-40FD-8785-90337EDD2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5E7E99-F0CA-4CBD-BDDE-F2CF074A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6CFC9B-9167-4721-942F-7B3CD4A5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9CD531-4A85-4A57-9098-90109CD8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80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7A48D-8648-44E3-9E73-0945FCAA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BCB05D-1943-40E4-80FB-DB1D9084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42BA7B-39F3-42FF-8866-8F166276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B31761-37F2-4CB4-8C53-DAE7D49E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3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D7524E-12F1-4373-8E21-36254A48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FF57CE-955D-4901-A8F6-3EA50353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7F6AA4-B2AF-430E-B8FF-844D420C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81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0A089-AD48-4913-8756-E4425425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202616-4AAD-4305-A307-3409B7F4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FEADC7-1AD9-41B2-B997-9CAA79289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CF3380-F6E3-4982-B5F2-F5066438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F488DB-07E7-484A-9606-D6359389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04A8AD-6EE7-4C36-91D3-A71EDD87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0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705AE-4045-44DB-B4FD-F5A5F767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FE01AF-E678-466B-8D3A-51D453A00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D84EB2-7F61-41B0-9945-FC41A1496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D61200-D71D-451F-8DEE-595F33D5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36A769-C7B6-401B-BBF7-AA91D109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8CFFCB-71FF-420C-9C10-2391777B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98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DAF8ED-BA62-4A0C-A4F8-C33C8088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B63B37-37CA-43EA-A64F-ACB156F52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66498B-66AE-4D75-8243-8BA936BDF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7570-24F7-4ACF-BED8-E614471C4271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FAB1EE-3E30-40CE-8ACA-EC609FB16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CF774-CA92-434F-97E9-49D030948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34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082246-FC64-4EE5-B5F9-30CDA786A50F}"/>
              </a:ext>
            </a:extLst>
          </p:cNvPr>
          <p:cNvSpPr/>
          <p:nvPr/>
        </p:nvSpPr>
        <p:spPr>
          <a:xfrm>
            <a:off x="5054444" y="1840020"/>
            <a:ext cx="1525870" cy="276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 nano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CF9E9-9D23-49F7-B909-3836A5D23D2D}"/>
              </a:ext>
            </a:extLst>
          </p:cNvPr>
          <p:cNvSpPr/>
          <p:nvPr/>
        </p:nvSpPr>
        <p:spPr>
          <a:xfrm>
            <a:off x="2616979" y="2747407"/>
            <a:ext cx="1155622" cy="136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Brushless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807D1-C94A-4F43-B9DF-E5B472784EA2}"/>
              </a:ext>
            </a:extLst>
          </p:cNvPr>
          <p:cNvSpPr/>
          <p:nvPr/>
        </p:nvSpPr>
        <p:spPr>
          <a:xfrm>
            <a:off x="1517455" y="5127372"/>
            <a:ext cx="1677335" cy="47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Batterie</a:t>
            </a:r>
          </a:p>
          <a:p>
            <a:pPr algn="ctr"/>
            <a:r>
              <a:rPr lang="fr-FR" dirty="0" err="1"/>
              <a:t>Lipo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41495E-E2E1-4F8B-9D00-B6003BB05038}"/>
              </a:ext>
            </a:extLst>
          </p:cNvPr>
          <p:cNvSpPr/>
          <p:nvPr/>
        </p:nvSpPr>
        <p:spPr>
          <a:xfrm>
            <a:off x="819033" y="768545"/>
            <a:ext cx="1380015" cy="112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41DD89D-299B-46D2-B084-8A1FB9DAE7C3}"/>
              </a:ext>
            </a:extLst>
          </p:cNvPr>
          <p:cNvCxnSpPr/>
          <p:nvPr/>
        </p:nvCxnSpPr>
        <p:spPr>
          <a:xfrm>
            <a:off x="1957826" y="1890508"/>
            <a:ext cx="768545" cy="85689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F8D30CC-3A8D-4248-8D56-ADE97DCD8848}"/>
              </a:ext>
            </a:extLst>
          </p:cNvPr>
          <p:cNvCxnSpPr>
            <a:cxnSpLocks/>
          </p:cNvCxnSpPr>
          <p:nvPr/>
        </p:nvCxnSpPr>
        <p:spPr>
          <a:xfrm>
            <a:off x="2232706" y="1730628"/>
            <a:ext cx="847083" cy="966291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D9DAF44-8C81-430B-8700-2B5BBFCF860E}"/>
              </a:ext>
            </a:extLst>
          </p:cNvPr>
          <p:cNvCxnSpPr/>
          <p:nvPr/>
        </p:nvCxnSpPr>
        <p:spPr>
          <a:xfrm>
            <a:off x="2134535" y="1853343"/>
            <a:ext cx="768545" cy="85689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13CCC2B-A96B-4DF8-B4F4-672218D82934}"/>
              </a:ext>
            </a:extLst>
          </p:cNvPr>
          <p:cNvSpPr txBox="1"/>
          <p:nvPr/>
        </p:nvSpPr>
        <p:spPr>
          <a:xfrm>
            <a:off x="2569298" y="1592686"/>
            <a:ext cx="173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(peu importe l’ordre)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996FF3F-3675-4ED9-A67E-0AAED95A4212}"/>
              </a:ext>
            </a:extLst>
          </p:cNvPr>
          <p:cNvCxnSpPr/>
          <p:nvPr/>
        </p:nvCxnSpPr>
        <p:spPr>
          <a:xfrm flipV="1">
            <a:off x="2199048" y="4110593"/>
            <a:ext cx="527323" cy="10167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F2771CA-4A18-44F4-9AD0-0EF9DAB8DAC1}"/>
              </a:ext>
            </a:extLst>
          </p:cNvPr>
          <p:cNvCxnSpPr/>
          <p:nvPr/>
        </p:nvCxnSpPr>
        <p:spPr>
          <a:xfrm flipV="1">
            <a:off x="2433257" y="4090257"/>
            <a:ext cx="527323" cy="10167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2E09CE3-D3CF-4664-B003-12F82D210443}"/>
              </a:ext>
            </a:extLst>
          </p:cNvPr>
          <p:cNvCxnSpPr/>
          <p:nvPr/>
        </p:nvCxnSpPr>
        <p:spPr>
          <a:xfrm flipV="1">
            <a:off x="3730528" y="3076282"/>
            <a:ext cx="1323916" cy="11780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0E7C3AA-3656-42C0-AF2D-4CF561C9F798}"/>
              </a:ext>
            </a:extLst>
          </p:cNvPr>
          <p:cNvCxnSpPr/>
          <p:nvPr/>
        </p:nvCxnSpPr>
        <p:spPr>
          <a:xfrm flipV="1">
            <a:off x="3751565" y="2857149"/>
            <a:ext cx="1323916" cy="11780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B83CC4F-910C-4FB9-8BB7-5EECCB0EC949}"/>
              </a:ext>
            </a:extLst>
          </p:cNvPr>
          <p:cNvCxnSpPr/>
          <p:nvPr/>
        </p:nvCxnSpPr>
        <p:spPr>
          <a:xfrm flipV="1">
            <a:off x="3767458" y="3340176"/>
            <a:ext cx="1323916" cy="1178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2B775F06-4314-4989-B7E2-3E4976A4512C}"/>
              </a:ext>
            </a:extLst>
          </p:cNvPr>
          <p:cNvSpPr txBox="1"/>
          <p:nvPr/>
        </p:nvSpPr>
        <p:spPr>
          <a:xfrm>
            <a:off x="3817947" y="4873635"/>
            <a:ext cx="5241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Rouge : alimenter l'Arduino (pas le brancher si on le connecte à l’ordinateur)</a:t>
            </a:r>
          </a:p>
          <a:p>
            <a:r>
              <a:rPr lang="fr-FR" dirty="0"/>
              <a:t>Maron : GRD</a:t>
            </a:r>
          </a:p>
          <a:p>
            <a:r>
              <a:rPr lang="fr-FR" dirty="0"/>
              <a:t>Jaune : D8 (envoie une valeur entre 1000 et 2000</a:t>
            </a:r>
          </a:p>
          <a:p>
            <a:r>
              <a:rPr lang="fr-FR" dirty="0"/>
              <a:t>		1000 pour arrêter le moteur</a:t>
            </a:r>
          </a:p>
          <a:p>
            <a:r>
              <a:rPr lang="fr-FR" dirty="0"/>
              <a:t>		2000 vitesse max)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BAEEA71-1AC0-42C4-8D0B-AFFEBBC340D2}"/>
              </a:ext>
            </a:extLst>
          </p:cNvPr>
          <p:cNvCxnSpPr>
            <a:cxnSpLocks/>
          </p:cNvCxnSpPr>
          <p:nvPr/>
        </p:nvCxnSpPr>
        <p:spPr>
          <a:xfrm flipV="1">
            <a:off x="4308340" y="3584672"/>
            <a:ext cx="0" cy="1217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98E492CC-37FD-4EB9-8132-5F2604C40843}"/>
              </a:ext>
            </a:extLst>
          </p:cNvPr>
          <p:cNvSpPr txBox="1"/>
          <p:nvPr/>
        </p:nvSpPr>
        <p:spPr>
          <a:xfrm>
            <a:off x="1233925" y="48519"/>
            <a:ext cx="10409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Branchement pour la partie Moteur </a:t>
            </a:r>
            <a:r>
              <a:rPr lang="fr-FR" sz="3200" b="1" dirty="0" err="1"/>
              <a:t>recepteur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298211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marlon mazarguil</dc:creator>
  <cp:lastModifiedBy>marlon mazarguil</cp:lastModifiedBy>
  <cp:revision>3</cp:revision>
  <dcterms:created xsi:type="dcterms:W3CDTF">2022-04-01T13:06:48Z</dcterms:created>
  <dcterms:modified xsi:type="dcterms:W3CDTF">2022-04-01T13:13:45Z</dcterms:modified>
</cp:coreProperties>
</file>