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E9F7-F9FE-45E9-8BC5-C339EAC72E8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EC45-8016-4AD5-B4C3-A9EAE606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3810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37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90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3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38100"/>
            <a:ext cx="1295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16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גבי בוחניק</dc:creator>
  <cp:lastModifiedBy>גבי בוחניק</cp:lastModifiedBy>
  <cp:revision>1</cp:revision>
  <dcterms:created xsi:type="dcterms:W3CDTF">2015-11-25T15:51:31Z</dcterms:created>
  <dcterms:modified xsi:type="dcterms:W3CDTF">2015-11-25T15:56:13Z</dcterms:modified>
</cp:coreProperties>
</file>