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7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1E9B-9CE5-4BD2-A391-1D2B33D09D3B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4978A-2E26-406A-AB78-3DB127C8B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71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1E9B-9CE5-4BD2-A391-1D2B33D09D3B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4978A-2E26-406A-AB78-3DB127C8B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14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1E9B-9CE5-4BD2-A391-1D2B33D09D3B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4978A-2E26-406A-AB78-3DB127C8B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53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1E9B-9CE5-4BD2-A391-1D2B33D09D3B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4978A-2E26-406A-AB78-3DB127C8B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6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1E9B-9CE5-4BD2-A391-1D2B33D09D3B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4978A-2E26-406A-AB78-3DB127C8B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3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1E9B-9CE5-4BD2-A391-1D2B33D09D3B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4978A-2E26-406A-AB78-3DB127C8B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03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1E9B-9CE5-4BD2-A391-1D2B33D09D3B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4978A-2E26-406A-AB78-3DB127C8B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94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1E9B-9CE5-4BD2-A391-1D2B33D09D3B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4978A-2E26-406A-AB78-3DB127C8B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9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1E9B-9CE5-4BD2-A391-1D2B33D09D3B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4978A-2E26-406A-AB78-3DB127C8B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38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1E9B-9CE5-4BD2-A391-1D2B33D09D3B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4978A-2E26-406A-AB78-3DB127C8B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9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1E9B-9CE5-4BD2-A391-1D2B33D09D3B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4978A-2E26-406A-AB78-3DB127C8B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49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31E9B-9CE5-4BD2-A391-1D2B33D09D3B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4978A-2E26-406A-AB78-3DB127C8B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86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54000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5198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54000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4362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54000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8345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54000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3917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גבי בוחניק</dc:creator>
  <cp:lastModifiedBy>גבי בוחניק</cp:lastModifiedBy>
  <cp:revision>2</cp:revision>
  <dcterms:created xsi:type="dcterms:W3CDTF">2015-11-25T16:13:58Z</dcterms:created>
  <dcterms:modified xsi:type="dcterms:W3CDTF">2015-11-25T16:47:15Z</dcterms:modified>
</cp:coreProperties>
</file>