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70" r:id="rId10"/>
    <p:sldId id="271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62FB7-F77B-0F60-5A1E-1E9F6464D60D}" v="1" dt="2021-01-17T15:16:11.466"/>
    <p1510:client id="{5B5DCD4E-12D6-20EA-12A0-774861B0E7EC}" v="301" dt="2021-01-17T12:52:22.087"/>
    <p1510:client id="{8858C928-07F0-40BA-AB6A-AA0E2D75A291}" v="1065" dt="2021-01-17T12:44:33.590"/>
    <p1510:client id="{A411953F-9276-400C-ADF7-99080FFED74D}" v="29" dt="2021-01-17T15:16:58.428"/>
    <p1510:client id="{D0875FCD-A3D1-49C4-8448-5AC5CE00B67E}" v="102" dt="2021-01-16T16:19:14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שתמש אורח" userId="S::urn:spo:anon#198e7bf64091ca1ca775a3373620120ee56ba8469b038f1f0472714fe9cc14fe::" providerId="AD" clId="Web-{5B5DCD4E-12D6-20EA-12A0-774861B0E7EC}"/>
    <pc:docChg chg="modSld">
      <pc:chgData name="משתמש אורח" userId="S::urn:spo:anon#198e7bf64091ca1ca775a3373620120ee56ba8469b038f1f0472714fe9cc14fe::" providerId="AD" clId="Web-{5B5DCD4E-12D6-20EA-12A0-774861B0E7EC}" dt="2021-01-17T12:52:22.087" v="167"/>
      <pc:docMkLst>
        <pc:docMk/>
      </pc:docMkLst>
      <pc:sldChg chg="modSp">
        <pc:chgData name="משתמש אורח" userId="S::urn:spo:anon#198e7bf64091ca1ca775a3373620120ee56ba8469b038f1f0472714fe9cc14fe::" providerId="AD" clId="Web-{5B5DCD4E-12D6-20EA-12A0-774861B0E7EC}" dt="2021-01-17T12:52:16.415" v="166"/>
        <pc:sldMkLst>
          <pc:docMk/>
          <pc:sldMk cId="2449818110" sldId="268"/>
        </pc:sldMkLst>
        <pc:graphicFrameChg chg="mod modGraphic">
          <ac:chgData name="משתמש אורח" userId="S::urn:spo:anon#198e7bf64091ca1ca775a3373620120ee56ba8469b038f1f0472714fe9cc14fe::" providerId="AD" clId="Web-{5B5DCD4E-12D6-20EA-12A0-774861B0E7EC}" dt="2021-01-17T12:52:16.415" v="166"/>
          <ac:graphicFrameMkLst>
            <pc:docMk/>
            <pc:sldMk cId="2449818110" sldId="268"/>
            <ac:graphicFrameMk id="2" creationId="{94058A7B-27B4-4A02-B774-13A16A02FFDE}"/>
          </ac:graphicFrameMkLst>
        </pc:graphicFrameChg>
      </pc:sldChg>
      <pc:sldChg chg="modSp">
        <pc:chgData name="משתמש אורח" userId="S::urn:spo:anon#198e7bf64091ca1ca775a3373620120ee56ba8469b038f1f0472714fe9cc14fe::" providerId="AD" clId="Web-{5B5DCD4E-12D6-20EA-12A0-774861B0E7EC}" dt="2021-01-17T12:52:22.087" v="167"/>
        <pc:sldMkLst>
          <pc:docMk/>
          <pc:sldMk cId="1067121345" sldId="269"/>
        </pc:sldMkLst>
        <pc:graphicFrameChg chg="mod modGraphic">
          <ac:chgData name="משתמש אורח" userId="S::urn:spo:anon#198e7bf64091ca1ca775a3373620120ee56ba8469b038f1f0472714fe9cc14fe::" providerId="AD" clId="Web-{5B5DCD4E-12D6-20EA-12A0-774861B0E7EC}" dt="2021-01-17T12:52:22.087" v="167"/>
          <ac:graphicFrameMkLst>
            <pc:docMk/>
            <pc:sldMk cId="1067121345" sldId="269"/>
            <ac:graphicFrameMk id="2" creationId="{94058A7B-27B4-4A02-B774-13A16A02FFDE}"/>
          </ac:graphicFrameMkLst>
        </pc:graphicFrameChg>
      </pc:sldChg>
      <pc:sldChg chg="addSp delSp modSp">
        <pc:chgData name="משתמש אורח" userId="S::urn:spo:anon#198e7bf64091ca1ca775a3373620120ee56ba8469b038f1f0472714fe9cc14fe::" providerId="AD" clId="Web-{5B5DCD4E-12D6-20EA-12A0-774861B0E7EC}" dt="2021-01-17T12:50:44.866" v="130" actId="20577"/>
        <pc:sldMkLst>
          <pc:docMk/>
          <pc:sldMk cId="1868382166" sldId="271"/>
        </pc:sldMkLst>
        <pc:spChg chg="mod">
          <ac:chgData name="משתמש אורח" userId="S::urn:spo:anon#198e7bf64091ca1ca775a3373620120ee56ba8469b038f1f0472714fe9cc14fe::" providerId="AD" clId="Web-{5B5DCD4E-12D6-20EA-12A0-774861B0E7EC}" dt="2021-01-17T12:50:44.866" v="130" actId="20577"/>
          <ac:spMkLst>
            <pc:docMk/>
            <pc:sldMk cId="1868382166" sldId="271"/>
            <ac:spMk id="5" creationId="{46453638-ADD1-4D47-9A2A-26167AFA3DE1}"/>
          </ac:spMkLst>
        </pc:spChg>
        <pc:spChg chg="mod">
          <ac:chgData name="משתמש אורח" userId="S::urn:spo:anon#198e7bf64091ca1ca775a3373620120ee56ba8469b038f1f0472714fe9cc14fe::" providerId="AD" clId="Web-{5B5DCD4E-12D6-20EA-12A0-774861B0E7EC}" dt="2021-01-17T12:50:39.382" v="128" actId="1076"/>
          <ac:spMkLst>
            <pc:docMk/>
            <pc:sldMk cId="1868382166" sldId="271"/>
            <ac:spMk id="14" creationId="{1747DF60-F55E-4C84-A781-027C465DF8E5}"/>
          </ac:spMkLst>
        </pc:spChg>
        <pc:spChg chg="mod">
          <ac:chgData name="משתמש אורח" userId="S::urn:spo:anon#198e7bf64091ca1ca775a3373620120ee56ba8469b038f1f0472714fe9cc14fe::" providerId="AD" clId="Web-{5B5DCD4E-12D6-20EA-12A0-774861B0E7EC}" dt="2021-01-17T12:49:29.505" v="80" actId="1076"/>
          <ac:spMkLst>
            <pc:docMk/>
            <pc:sldMk cId="1868382166" sldId="271"/>
            <ac:spMk id="15" creationId="{1E32DD43-15A5-43C0-9C00-33482C365721}"/>
          </ac:spMkLst>
        </pc:spChg>
        <pc:spChg chg="add mod">
          <ac:chgData name="משתמש אורח" userId="S::urn:spo:anon#198e7bf64091ca1ca775a3373620120ee56ba8469b038f1f0472714fe9cc14fe::" providerId="AD" clId="Web-{5B5DCD4E-12D6-20EA-12A0-774861B0E7EC}" dt="2021-01-17T12:49:05.645" v="45" actId="20577"/>
          <ac:spMkLst>
            <pc:docMk/>
            <pc:sldMk cId="1868382166" sldId="271"/>
            <ac:spMk id="19" creationId="{DD6C7A29-5CF0-4F3B-8B27-7FD07ECC9285}"/>
          </ac:spMkLst>
        </pc:spChg>
        <pc:grpChg chg="add del mod">
          <ac:chgData name="משתמש אורח" userId="S::urn:spo:anon#198e7bf64091ca1ca775a3373620120ee56ba8469b038f1f0472714fe9cc14fe::" providerId="AD" clId="Web-{5B5DCD4E-12D6-20EA-12A0-774861B0E7EC}" dt="2021-01-17T12:48:26.363" v="31"/>
          <ac:grpSpMkLst>
            <pc:docMk/>
            <pc:sldMk cId="1868382166" sldId="271"/>
            <ac:grpSpMk id="18" creationId="{013332DC-C80B-4506-BB85-A9F03A355166}"/>
          </ac:grpSpMkLst>
        </pc:grpChg>
        <pc:picChg chg="mod topLvl">
          <ac:chgData name="משתמש אורח" userId="S::urn:spo:anon#198e7bf64091ca1ca775a3373620120ee56ba8469b038f1f0472714fe9cc14fe::" providerId="AD" clId="Web-{5B5DCD4E-12D6-20EA-12A0-774861B0E7EC}" dt="2021-01-17T12:48:43.863" v="35" actId="1076"/>
          <ac:picMkLst>
            <pc:docMk/>
            <pc:sldMk cId="1868382166" sldId="271"/>
            <ac:picMk id="9" creationId="{D12411BB-5440-4318-92B3-0901615AFD4E}"/>
          </ac:picMkLst>
        </pc:picChg>
        <pc:picChg chg="mod">
          <ac:chgData name="משתמש אורח" userId="S::urn:spo:anon#198e7bf64091ca1ca775a3373620120ee56ba8469b038f1f0472714fe9cc14fe::" providerId="AD" clId="Web-{5B5DCD4E-12D6-20EA-12A0-774861B0E7EC}" dt="2021-01-17T12:48:35.222" v="32" actId="1076"/>
          <ac:picMkLst>
            <pc:docMk/>
            <pc:sldMk cId="1868382166" sldId="271"/>
            <ac:picMk id="13" creationId="{D0BD55E5-1CB2-4700-B94B-CE166546B01E}"/>
          </ac:picMkLst>
        </pc:picChg>
        <pc:picChg chg="add mod">
          <ac:chgData name="משתמש אורח" userId="S::urn:spo:anon#198e7bf64091ca1ca775a3373620120ee56ba8469b038f1f0472714fe9cc14fe::" providerId="AD" clId="Web-{5B5DCD4E-12D6-20EA-12A0-774861B0E7EC}" dt="2021-01-17T12:48:46.754" v="37" actId="1076"/>
          <ac:picMkLst>
            <pc:docMk/>
            <pc:sldMk cId="1868382166" sldId="271"/>
            <ac:picMk id="17" creationId="{819A51BD-6001-4A85-A692-E6D5104490C3}"/>
          </ac:picMkLst>
        </pc:picChg>
        <pc:cxnChg chg="add del mod">
          <ac:chgData name="משתמש אורח" userId="S::urn:spo:anon#198e7bf64091ca1ca775a3373620120ee56ba8469b038f1f0472714fe9cc14fe::" providerId="AD" clId="Web-{5B5DCD4E-12D6-20EA-12A0-774861B0E7EC}" dt="2021-01-17T12:49:32.396" v="81"/>
          <ac:cxnSpMkLst>
            <pc:docMk/>
            <pc:sldMk cId="1868382166" sldId="271"/>
            <ac:cxnSpMk id="11" creationId="{340B22D0-7871-472F-87BD-86F7235FE3EE}"/>
          </ac:cxnSpMkLst>
        </pc:cxnChg>
        <pc:cxnChg chg="add mod topLvl">
          <ac:chgData name="משתמש אורח" userId="S::urn:spo:anon#198e7bf64091ca1ca775a3373620120ee56ba8469b038f1f0472714fe9cc14fe::" providerId="AD" clId="Web-{5B5DCD4E-12D6-20EA-12A0-774861B0E7EC}" dt="2021-01-17T12:48:43.879" v="36" actId="1076"/>
          <ac:cxnSpMkLst>
            <pc:docMk/>
            <pc:sldMk cId="1868382166" sldId="271"/>
            <ac:cxnSpMk id="16" creationId="{2DF6C1FA-FD67-4035-A9C4-21A6E52124C3}"/>
          </ac:cxnSpMkLst>
        </pc:cxnChg>
        <pc:cxnChg chg="add mod">
          <ac:chgData name="משתמש אורח" userId="S::urn:spo:anon#198e7bf64091ca1ca775a3373620120ee56ba8469b038f1f0472714fe9cc14fe::" providerId="AD" clId="Web-{5B5DCD4E-12D6-20EA-12A0-774861B0E7EC}" dt="2021-01-17T12:49:48.443" v="86" actId="1076"/>
          <ac:cxnSpMkLst>
            <pc:docMk/>
            <pc:sldMk cId="1868382166" sldId="271"/>
            <ac:cxnSpMk id="20" creationId="{82CB26EF-6959-40BE-B62B-A3A5E98DBA28}"/>
          </ac:cxnSpMkLst>
        </pc:cxnChg>
        <pc:cxnChg chg="add mod">
          <ac:chgData name="משתמש אורח" userId="S::urn:spo:anon#198e7bf64091ca1ca775a3373620120ee56ba8469b038f1f0472714fe9cc14fe::" providerId="AD" clId="Web-{5B5DCD4E-12D6-20EA-12A0-774861B0E7EC}" dt="2021-01-17T12:49:52.662" v="88" actId="1076"/>
          <ac:cxnSpMkLst>
            <pc:docMk/>
            <pc:sldMk cId="1868382166" sldId="271"/>
            <ac:cxnSpMk id="21" creationId="{AEC20DBE-41D6-432B-BA0F-4AB0701E42AA}"/>
          </ac:cxnSpMkLst>
        </pc:cxnChg>
      </pc:sldChg>
    </pc:docChg>
  </pc:docChgLst>
  <pc:docChgLst>
    <pc:chgData name="משתמש אורח" userId="S::urn:spo:anon#198e7bf64091ca1ca775a3373620120ee56ba8469b038f1f0472714fe9cc14fe::" providerId="AD" clId="Web-{8858C928-07F0-40BA-AB6A-AA0E2D75A291}"/>
    <pc:docChg chg="modSld">
      <pc:chgData name="משתמש אורח" userId="S::urn:spo:anon#198e7bf64091ca1ca775a3373620120ee56ba8469b038f1f0472714fe9cc14fe::" providerId="AD" clId="Web-{8858C928-07F0-40BA-AB6A-AA0E2D75A291}" dt="2021-01-17T12:44:33.590" v="620" actId="1076"/>
      <pc:docMkLst>
        <pc:docMk/>
      </pc:docMkLst>
      <pc:sldChg chg="modSp">
        <pc:chgData name="משתמש אורח" userId="S::urn:spo:anon#198e7bf64091ca1ca775a3373620120ee56ba8469b038f1f0472714fe9cc14fe::" providerId="AD" clId="Web-{8858C928-07F0-40BA-AB6A-AA0E2D75A291}" dt="2021-01-17T12:23:15.841" v="45" actId="20577"/>
        <pc:sldMkLst>
          <pc:docMk/>
          <pc:sldMk cId="231761003" sldId="259"/>
        </pc:sldMkLst>
        <pc:spChg chg="mod">
          <ac:chgData name="משתמש אורח" userId="S::urn:spo:anon#198e7bf64091ca1ca775a3373620120ee56ba8469b038f1f0472714fe9cc14fe::" providerId="AD" clId="Web-{8858C928-07F0-40BA-AB6A-AA0E2D75A291}" dt="2021-01-17T12:23:15.841" v="45" actId="20577"/>
          <ac:spMkLst>
            <pc:docMk/>
            <pc:sldMk cId="231761003" sldId="259"/>
            <ac:spMk id="4" creationId="{88F5725C-62CA-43C7-8AF0-09D11B4407CF}"/>
          </ac:spMkLst>
        </pc:spChg>
      </pc:sldChg>
      <pc:sldChg chg="modSp">
        <pc:chgData name="משתמש אורח" userId="S::urn:spo:anon#198e7bf64091ca1ca775a3373620120ee56ba8469b038f1f0472714fe9cc14fe::" providerId="AD" clId="Web-{8858C928-07F0-40BA-AB6A-AA0E2D75A291}" dt="2021-01-17T12:29:30.069" v="300" actId="20577"/>
        <pc:sldMkLst>
          <pc:docMk/>
          <pc:sldMk cId="2859535712" sldId="262"/>
        </pc:sldMkLst>
        <pc:spChg chg="mod">
          <ac:chgData name="משתמש אורח" userId="S::urn:spo:anon#198e7bf64091ca1ca775a3373620120ee56ba8469b038f1f0472714fe9cc14fe::" providerId="AD" clId="Web-{8858C928-07F0-40BA-AB6A-AA0E2D75A291}" dt="2021-01-17T12:29:30.069" v="300" actId="20577"/>
          <ac:spMkLst>
            <pc:docMk/>
            <pc:sldMk cId="2859535712" sldId="262"/>
            <ac:spMk id="3" creationId="{3B04053F-48DF-4B61-8837-C8C578D74593}"/>
          </ac:spMkLst>
        </pc:spChg>
      </pc:sldChg>
      <pc:sldChg chg="modSp">
        <pc:chgData name="משתמש אורח" userId="S::urn:spo:anon#198e7bf64091ca1ca775a3373620120ee56ba8469b038f1f0472714fe9cc14fe::" providerId="AD" clId="Web-{8858C928-07F0-40BA-AB6A-AA0E2D75A291}" dt="2021-01-17T12:27:30.582" v="294" actId="20577"/>
        <pc:sldMkLst>
          <pc:docMk/>
          <pc:sldMk cId="186476552" sldId="263"/>
        </pc:sldMkLst>
        <pc:spChg chg="mod">
          <ac:chgData name="משתמש אורח" userId="S::urn:spo:anon#198e7bf64091ca1ca775a3373620120ee56ba8469b038f1f0472714fe9cc14fe::" providerId="AD" clId="Web-{8858C928-07F0-40BA-AB6A-AA0E2D75A291}" dt="2021-01-17T12:27:30.582" v="294" actId="20577"/>
          <ac:spMkLst>
            <pc:docMk/>
            <pc:sldMk cId="186476552" sldId="263"/>
            <ac:spMk id="3" creationId="{3B04053F-48DF-4B61-8837-C8C578D74593}"/>
          </ac:spMkLst>
        </pc:spChg>
      </pc:sldChg>
      <pc:sldChg chg="addSp delSp modSp">
        <pc:chgData name="משתמש אורח" userId="S::urn:spo:anon#198e7bf64091ca1ca775a3373620120ee56ba8469b038f1f0472714fe9cc14fe::" providerId="AD" clId="Web-{8858C928-07F0-40BA-AB6A-AA0E2D75A291}" dt="2021-01-17T12:39:12.942" v="545" actId="20577"/>
        <pc:sldMkLst>
          <pc:docMk/>
          <pc:sldMk cId="3428245143" sldId="266"/>
        </pc:sldMkLst>
        <pc:spChg chg="mod">
          <ac:chgData name="משתמש אורח" userId="S::urn:spo:anon#198e7bf64091ca1ca775a3373620120ee56ba8469b038f1f0472714fe9cc14fe::" providerId="AD" clId="Web-{8858C928-07F0-40BA-AB6A-AA0E2D75A291}" dt="2021-01-17T12:39:12.942" v="545" actId="20577"/>
          <ac:spMkLst>
            <pc:docMk/>
            <pc:sldMk cId="3428245143" sldId="266"/>
            <ac:spMk id="5" creationId="{46453638-ADD1-4D47-9A2A-26167AFA3DE1}"/>
          </ac:spMkLst>
        </pc:spChg>
        <pc:spChg chg="add del mod">
          <ac:chgData name="משתמש אורח" userId="S::urn:spo:anon#198e7bf64091ca1ca775a3373620120ee56ba8469b038f1f0472714fe9cc14fe::" providerId="AD" clId="Web-{8858C928-07F0-40BA-AB6A-AA0E2D75A291}" dt="2021-01-17T12:37:19.705" v="490"/>
          <ac:spMkLst>
            <pc:docMk/>
            <pc:sldMk cId="3428245143" sldId="266"/>
            <ac:spMk id="35" creationId="{195CC8E1-C2BB-4E0F-8243-A8CCB22FF60E}"/>
          </ac:spMkLst>
        </pc:spChg>
        <pc:spChg chg="add del mod">
          <ac:chgData name="משתמש אורח" userId="S::urn:spo:anon#198e7bf64091ca1ca775a3373620120ee56ba8469b038f1f0472714fe9cc14fe::" providerId="AD" clId="Web-{8858C928-07F0-40BA-AB6A-AA0E2D75A291}" dt="2021-01-17T12:37:20.721" v="491"/>
          <ac:spMkLst>
            <pc:docMk/>
            <pc:sldMk cId="3428245143" sldId="266"/>
            <ac:spMk id="36" creationId="{23A7F932-E84D-4ACF-BAF3-8100FDD6C88F}"/>
          </ac:spMkLst>
        </pc:spChg>
        <pc:spChg chg="add del mod">
          <ac:chgData name="משתמש אורח" userId="S::urn:spo:anon#198e7bf64091ca1ca775a3373620120ee56ba8469b038f1f0472714fe9cc14fe::" providerId="AD" clId="Web-{8858C928-07F0-40BA-AB6A-AA0E2D75A291}" dt="2021-01-17T12:36:55.720" v="467"/>
          <ac:spMkLst>
            <pc:docMk/>
            <pc:sldMk cId="3428245143" sldId="266"/>
            <ac:spMk id="37" creationId="{0D29AECB-A4C5-429D-BBB0-C940FE2DCDCB}"/>
          </ac:spMkLst>
        </pc:spChg>
        <pc:spChg chg="add del mod">
          <ac:chgData name="משתמש אורח" userId="S::urn:spo:anon#198e7bf64091ca1ca775a3373620120ee56ba8469b038f1f0472714fe9cc14fe::" providerId="AD" clId="Web-{8858C928-07F0-40BA-AB6A-AA0E2D75A291}" dt="2021-01-17T12:36:51.642" v="455"/>
          <ac:spMkLst>
            <pc:docMk/>
            <pc:sldMk cId="3428245143" sldId="266"/>
            <ac:spMk id="38" creationId="{032B59B8-60C2-41DB-91A2-6F5A7273A995}"/>
          </ac:spMkLst>
        </pc:spChg>
        <pc:spChg chg="add del mod">
          <ac:chgData name="משתמש אורח" userId="S::urn:spo:anon#198e7bf64091ca1ca775a3373620120ee56ba8469b038f1f0472714fe9cc14fe::" providerId="AD" clId="Web-{8858C928-07F0-40BA-AB6A-AA0E2D75A291}" dt="2021-01-17T12:36:45.501" v="424"/>
          <ac:spMkLst>
            <pc:docMk/>
            <pc:sldMk cId="3428245143" sldId="266"/>
            <ac:spMk id="39" creationId="{52D2DF89-B6BB-49BD-B643-59D217547694}"/>
          </ac:spMkLst>
        </pc:spChg>
        <pc:spChg chg="add del mod">
          <ac:chgData name="משתמש אורח" userId="S::urn:spo:anon#198e7bf64091ca1ca775a3373620120ee56ba8469b038f1f0472714fe9cc14fe::" providerId="AD" clId="Web-{8858C928-07F0-40BA-AB6A-AA0E2D75A291}" dt="2021-01-17T12:36:42.704" v="422"/>
          <ac:spMkLst>
            <pc:docMk/>
            <pc:sldMk cId="3428245143" sldId="266"/>
            <ac:spMk id="40" creationId="{D896EFC1-4F38-4C8E-86EE-A851613D208E}"/>
          </ac:spMkLst>
        </pc:spChg>
        <pc:graphicFrameChg chg="add del mod modGraphic">
          <ac:chgData name="משתמש אורח" userId="S::urn:spo:anon#198e7bf64091ca1ca775a3373620120ee56ba8469b038f1f0472714fe9cc14fe::" providerId="AD" clId="Web-{8858C928-07F0-40BA-AB6A-AA0E2D75A291}" dt="2021-01-17T12:32:41.433" v="332"/>
          <ac:graphicFrameMkLst>
            <pc:docMk/>
            <pc:sldMk cId="3428245143" sldId="266"/>
            <ac:graphicFrameMk id="2" creationId="{9C077F9B-E4C4-4267-9AAF-537A12AB506F}"/>
          </ac:graphicFrameMkLst>
        </pc:graphicFrameChg>
      </pc:sldChg>
      <pc:sldChg chg="addSp modSp">
        <pc:chgData name="משתמש אורח" userId="S::urn:spo:anon#198e7bf64091ca1ca775a3373620120ee56ba8469b038f1f0472714fe9cc14fe::" providerId="AD" clId="Web-{8858C928-07F0-40BA-AB6A-AA0E2D75A291}" dt="2021-01-17T12:44:33.590" v="620" actId="1076"/>
        <pc:sldMkLst>
          <pc:docMk/>
          <pc:sldMk cId="1868382166" sldId="271"/>
        </pc:sldMkLst>
        <pc:spChg chg="mod">
          <ac:chgData name="משתמש אורח" userId="S::urn:spo:anon#198e7bf64091ca1ca775a3373620120ee56ba8469b038f1f0472714fe9cc14fe::" providerId="AD" clId="Web-{8858C928-07F0-40BA-AB6A-AA0E2D75A291}" dt="2021-01-17T12:42:35.572" v="591" actId="20577"/>
          <ac:spMkLst>
            <pc:docMk/>
            <pc:sldMk cId="1868382166" sldId="271"/>
            <ac:spMk id="5" creationId="{46453638-ADD1-4D47-9A2A-26167AFA3DE1}"/>
          </ac:spMkLst>
        </pc:spChg>
        <pc:spChg chg="mod">
          <ac:chgData name="משתמש אורח" userId="S::urn:spo:anon#198e7bf64091ca1ca775a3373620120ee56ba8469b038f1f0472714fe9cc14fe::" providerId="AD" clId="Web-{8858C928-07F0-40BA-AB6A-AA0E2D75A291}" dt="2021-01-17T12:42:25.040" v="568" actId="1076"/>
          <ac:spMkLst>
            <pc:docMk/>
            <pc:sldMk cId="1868382166" sldId="271"/>
            <ac:spMk id="7" creationId="{B8A908A2-5AF2-44FE-AD0F-66BF4AE46EC6}"/>
          </ac:spMkLst>
        </pc:spChg>
        <pc:spChg chg="mod">
          <ac:chgData name="משתמש אורח" userId="S::urn:spo:anon#198e7bf64091ca1ca775a3373620120ee56ba8469b038f1f0472714fe9cc14fe::" providerId="AD" clId="Web-{8858C928-07F0-40BA-AB6A-AA0E2D75A291}" dt="2021-01-17T12:42:21.759" v="567" actId="1076"/>
          <ac:spMkLst>
            <pc:docMk/>
            <pc:sldMk cId="1868382166" sldId="271"/>
            <ac:spMk id="8" creationId="{270CAB5F-751E-401B-A778-07233F6734DE}"/>
          </ac:spMkLst>
        </pc:spChg>
        <pc:spChg chg="add mod">
          <ac:chgData name="משתמש אורח" userId="S::urn:spo:anon#198e7bf64091ca1ca775a3373620120ee56ba8469b038f1f0472714fe9cc14fe::" providerId="AD" clId="Web-{8858C928-07F0-40BA-AB6A-AA0E2D75A291}" dt="2021-01-17T12:44:10.824" v="609" actId="1076"/>
          <ac:spMkLst>
            <pc:docMk/>
            <pc:sldMk cId="1868382166" sldId="271"/>
            <ac:spMk id="14" creationId="{1747DF60-F55E-4C84-A781-027C465DF8E5}"/>
          </ac:spMkLst>
        </pc:spChg>
        <pc:spChg chg="add mod">
          <ac:chgData name="משתמש אורח" userId="S::urn:spo:anon#198e7bf64091ca1ca775a3373620120ee56ba8469b038f1f0472714fe9cc14fe::" providerId="AD" clId="Web-{8858C928-07F0-40BA-AB6A-AA0E2D75A291}" dt="2021-01-17T12:44:33.590" v="620" actId="1076"/>
          <ac:spMkLst>
            <pc:docMk/>
            <pc:sldMk cId="1868382166" sldId="271"/>
            <ac:spMk id="15" creationId="{1E32DD43-15A5-43C0-9C00-33482C365721}"/>
          </ac:spMkLst>
        </pc:spChg>
        <pc:picChg chg="mod modCrop">
          <ac:chgData name="משתמש אורח" userId="S::urn:spo:anon#198e7bf64091ca1ca775a3373620120ee56ba8469b038f1f0472714fe9cc14fe::" providerId="AD" clId="Web-{8858C928-07F0-40BA-AB6A-AA0E2D75A291}" dt="2021-01-17T12:42:17.040" v="566"/>
          <ac:picMkLst>
            <pc:docMk/>
            <pc:sldMk cId="1868382166" sldId="271"/>
            <ac:picMk id="2" creationId="{DB4E6198-8287-40D5-BAEB-66DA46153B3A}"/>
          </ac:picMkLst>
        </pc:picChg>
        <pc:picChg chg="mod modCrop">
          <ac:chgData name="משתמש אורח" userId="S::urn:spo:anon#198e7bf64091ca1ca775a3373620120ee56ba8469b038f1f0472714fe9cc14fe::" providerId="AD" clId="Web-{8858C928-07F0-40BA-AB6A-AA0E2D75A291}" dt="2021-01-17T12:42:03.946" v="562" actId="1076"/>
          <ac:picMkLst>
            <pc:docMk/>
            <pc:sldMk cId="1868382166" sldId="271"/>
            <ac:picMk id="3" creationId="{1EBF360C-9811-447B-A390-E318867BF594}"/>
          </ac:picMkLst>
        </pc:picChg>
        <pc:picChg chg="mod modCrop">
          <ac:chgData name="משתמש אורח" userId="S::urn:spo:anon#198e7bf64091ca1ca775a3373620120ee56ba8469b038f1f0472714fe9cc14fe::" providerId="AD" clId="Web-{8858C928-07F0-40BA-AB6A-AA0E2D75A291}" dt="2021-01-17T12:42:05.743" v="563" actId="1076"/>
          <ac:picMkLst>
            <pc:docMk/>
            <pc:sldMk cId="1868382166" sldId="271"/>
            <ac:picMk id="6" creationId="{4BC04568-3E56-440E-A3B3-3BA1E5E78496}"/>
          </ac:picMkLst>
        </pc:picChg>
        <pc:picChg chg="add mod modCrop">
          <ac:chgData name="משתמש אורח" userId="S::urn:spo:anon#198e7bf64091ca1ca775a3373620120ee56ba8469b038f1f0472714fe9cc14fe::" providerId="AD" clId="Web-{8858C928-07F0-40BA-AB6A-AA0E2D75A291}" dt="2021-01-17T12:44:29.668" v="619" actId="1076"/>
          <ac:picMkLst>
            <pc:docMk/>
            <pc:sldMk cId="1868382166" sldId="271"/>
            <ac:picMk id="9" creationId="{D12411BB-5440-4318-92B3-0901615AFD4E}"/>
          </ac:picMkLst>
        </pc:picChg>
        <pc:picChg chg="add mod">
          <ac:chgData name="משתמש אורח" userId="S::urn:spo:anon#198e7bf64091ca1ca775a3373620120ee56ba8469b038f1f0472714fe9cc14fe::" providerId="AD" clId="Web-{8858C928-07F0-40BA-AB6A-AA0E2D75A291}" dt="2021-01-17T12:43:50.058" v="601" actId="1076"/>
          <ac:picMkLst>
            <pc:docMk/>
            <pc:sldMk cId="1868382166" sldId="271"/>
            <ac:picMk id="13" creationId="{D0BD55E5-1CB2-4700-B94B-CE166546B01E}"/>
          </ac:picMkLst>
        </pc:picChg>
      </pc:sldChg>
    </pc:docChg>
  </pc:docChgLst>
  <pc:docChgLst>
    <pc:chgData name="Guest User" userId="S::urn:spo:anon#198e7bf64091ca1ca775a3373620120ee56ba8469b038f1f0472714fe9cc14fe::" providerId="AD" clId="Web-{49D62FB7-F77B-0F60-5A1E-1E9F6464D60D}"/>
    <pc:docChg chg="modSld">
      <pc:chgData name="Guest User" userId="S::urn:spo:anon#198e7bf64091ca1ca775a3373620120ee56ba8469b038f1f0472714fe9cc14fe::" providerId="AD" clId="Web-{49D62FB7-F77B-0F60-5A1E-1E9F6464D60D}" dt="2021-01-17T15:16:11.466" v="0"/>
      <pc:docMkLst>
        <pc:docMk/>
      </pc:docMkLst>
      <pc:sldChg chg="delSp">
        <pc:chgData name="Guest User" userId="S::urn:spo:anon#198e7bf64091ca1ca775a3373620120ee56ba8469b038f1f0472714fe9cc14fe::" providerId="AD" clId="Web-{49D62FB7-F77B-0F60-5A1E-1E9F6464D60D}" dt="2021-01-17T15:16:11.466" v="0"/>
        <pc:sldMkLst>
          <pc:docMk/>
          <pc:sldMk cId="4116689621" sldId="265"/>
        </pc:sldMkLst>
        <pc:spChg chg="del">
          <ac:chgData name="Guest User" userId="S::urn:spo:anon#198e7bf64091ca1ca775a3373620120ee56ba8469b038f1f0472714fe9cc14fe::" providerId="AD" clId="Web-{49D62FB7-F77B-0F60-5A1E-1E9F6464D60D}" dt="2021-01-17T15:16:11.466" v="0"/>
          <ac:spMkLst>
            <pc:docMk/>
            <pc:sldMk cId="4116689621" sldId="265"/>
            <ac:spMk id="5" creationId="{EE095BB0-345C-40B8-A413-A273F6587488}"/>
          </ac:spMkLst>
        </pc:spChg>
      </pc:sldChg>
    </pc:docChg>
  </pc:docChgLst>
  <pc:docChgLst>
    <pc:chgData name="Guest User" userId="S::urn:spo:anon#198e7bf64091ca1ca775a3373620120ee56ba8469b038f1f0472714fe9cc14fe::" providerId="AD" clId="Web-{D0875FCD-A3D1-49C4-8448-5AC5CE00B67E}"/>
    <pc:docChg chg="modSld">
      <pc:chgData name="Guest User" userId="S::urn:spo:anon#198e7bf64091ca1ca775a3373620120ee56ba8469b038f1f0472714fe9cc14fe::" providerId="AD" clId="Web-{D0875FCD-A3D1-49C4-8448-5AC5CE00B67E}" dt="2021-01-16T16:19:14.598" v="64" actId="1076"/>
      <pc:docMkLst>
        <pc:docMk/>
      </pc:docMkLst>
      <pc:sldChg chg="addSp modSp">
        <pc:chgData name="Guest User" userId="S::urn:spo:anon#198e7bf64091ca1ca775a3373620120ee56ba8469b038f1f0472714fe9cc14fe::" providerId="AD" clId="Web-{D0875FCD-A3D1-49C4-8448-5AC5CE00B67E}" dt="2021-01-16T16:19:14.598" v="64" actId="1076"/>
        <pc:sldMkLst>
          <pc:docMk/>
          <pc:sldMk cId="1868382166" sldId="271"/>
        </pc:sldMkLst>
        <pc:spChg chg="mod">
          <ac:chgData name="Guest User" userId="S::urn:spo:anon#198e7bf64091ca1ca775a3373620120ee56ba8469b038f1f0472714fe9cc14fe::" providerId="AD" clId="Web-{D0875FCD-A3D1-49C4-8448-5AC5CE00B67E}" dt="2021-01-16T16:15:28.499" v="33" actId="20577"/>
          <ac:spMkLst>
            <pc:docMk/>
            <pc:sldMk cId="1868382166" sldId="271"/>
            <ac:spMk id="5" creationId="{46453638-ADD1-4D47-9A2A-26167AFA3DE1}"/>
          </ac:spMkLst>
        </pc:spChg>
        <pc:spChg chg="add mod">
          <ac:chgData name="Guest User" userId="S::urn:spo:anon#198e7bf64091ca1ca775a3373620120ee56ba8469b038f1f0472714fe9cc14fe::" providerId="AD" clId="Web-{D0875FCD-A3D1-49C4-8448-5AC5CE00B67E}" dt="2021-01-16T16:19:10.551" v="63"/>
          <ac:spMkLst>
            <pc:docMk/>
            <pc:sldMk cId="1868382166" sldId="271"/>
            <ac:spMk id="7" creationId="{B8A908A2-5AF2-44FE-AD0F-66BF4AE46EC6}"/>
          </ac:spMkLst>
        </pc:spChg>
        <pc:spChg chg="add mod">
          <ac:chgData name="Guest User" userId="S::urn:spo:anon#198e7bf64091ca1ca775a3373620120ee56ba8469b038f1f0472714fe9cc14fe::" providerId="AD" clId="Web-{D0875FCD-A3D1-49C4-8448-5AC5CE00B67E}" dt="2021-01-16T16:19:08.098" v="62"/>
          <ac:spMkLst>
            <pc:docMk/>
            <pc:sldMk cId="1868382166" sldId="271"/>
            <ac:spMk id="8" creationId="{270CAB5F-751E-401B-A778-07233F6734DE}"/>
          </ac:spMkLst>
        </pc:spChg>
        <pc:picChg chg="add mod modCrop">
          <ac:chgData name="Guest User" userId="S::urn:spo:anon#198e7bf64091ca1ca775a3373620120ee56ba8469b038f1f0472714fe9cc14fe::" providerId="AD" clId="Web-{D0875FCD-A3D1-49C4-8448-5AC5CE00B67E}" dt="2021-01-16T16:19:14.598" v="64" actId="1076"/>
          <ac:picMkLst>
            <pc:docMk/>
            <pc:sldMk cId="1868382166" sldId="271"/>
            <ac:picMk id="2" creationId="{DB4E6198-8287-40D5-BAEB-66DA46153B3A}"/>
          </ac:picMkLst>
        </pc:picChg>
        <pc:picChg chg="add mod">
          <ac:chgData name="Guest User" userId="S::urn:spo:anon#198e7bf64091ca1ca775a3373620120ee56ba8469b038f1f0472714fe9cc14fe::" providerId="AD" clId="Web-{D0875FCD-A3D1-49C4-8448-5AC5CE00B67E}" dt="2021-01-16T16:18:12.894" v="49" actId="1076"/>
          <ac:picMkLst>
            <pc:docMk/>
            <pc:sldMk cId="1868382166" sldId="271"/>
            <ac:picMk id="3" creationId="{1EBF360C-9811-447B-A390-E318867BF594}"/>
          </ac:picMkLst>
        </pc:picChg>
        <pc:picChg chg="add mod">
          <ac:chgData name="Guest User" userId="S::urn:spo:anon#198e7bf64091ca1ca775a3373620120ee56ba8469b038f1f0472714fe9cc14fe::" providerId="AD" clId="Web-{D0875FCD-A3D1-49C4-8448-5AC5CE00B67E}" dt="2021-01-16T16:18:20.284" v="51" actId="14100"/>
          <ac:picMkLst>
            <pc:docMk/>
            <pc:sldMk cId="1868382166" sldId="271"/>
            <ac:picMk id="6" creationId="{4BC04568-3E56-440E-A3B3-3BA1E5E78496}"/>
          </ac:picMkLst>
        </pc:picChg>
      </pc:sldChg>
    </pc:docChg>
  </pc:docChgLst>
  <pc:docChgLst>
    <pc:chgData name="Oved Haruvi" userId="83ca4ff9-6670-4e47-9473-e24044cb7782" providerId="ADAL" clId="{A411953F-9276-400C-ADF7-99080FFED74D}"/>
    <pc:docChg chg="undo redo custSel addSld delSld modSld">
      <pc:chgData name="Oved Haruvi" userId="83ca4ff9-6670-4e47-9473-e24044cb7782" providerId="ADAL" clId="{A411953F-9276-400C-ADF7-99080FFED74D}" dt="2021-01-17T15:16:58.428" v="3594" actId="20577"/>
      <pc:docMkLst>
        <pc:docMk/>
      </pc:docMkLst>
      <pc:sldChg chg="modSp mod">
        <pc:chgData name="Oved Haruvi" userId="83ca4ff9-6670-4e47-9473-e24044cb7782" providerId="ADAL" clId="{A411953F-9276-400C-ADF7-99080FFED74D}" dt="2021-01-17T15:07:59.113" v="3574" actId="1076"/>
        <pc:sldMkLst>
          <pc:docMk/>
          <pc:sldMk cId="275356927" sldId="256"/>
        </pc:sldMkLst>
        <pc:picChg chg="mod">
          <ac:chgData name="Oved Haruvi" userId="83ca4ff9-6670-4e47-9473-e24044cb7782" providerId="ADAL" clId="{A411953F-9276-400C-ADF7-99080FFED74D}" dt="2021-01-17T15:07:59.113" v="3574" actId="1076"/>
          <ac:picMkLst>
            <pc:docMk/>
            <pc:sldMk cId="275356927" sldId="256"/>
            <ac:picMk id="13" creationId="{A05AA4E5-18D4-4DBE-BA55-C1DF75C8389A}"/>
          </ac:picMkLst>
        </pc:picChg>
      </pc:sldChg>
      <pc:sldChg chg="modSp mod">
        <pc:chgData name="Oved Haruvi" userId="83ca4ff9-6670-4e47-9473-e24044cb7782" providerId="ADAL" clId="{A411953F-9276-400C-ADF7-99080FFED74D}" dt="2021-01-17T15:13:18.547" v="3576" actId="115"/>
        <pc:sldMkLst>
          <pc:docMk/>
          <pc:sldMk cId="1774380194" sldId="258"/>
        </pc:sldMkLst>
        <pc:spChg chg="mod">
          <ac:chgData name="Oved Haruvi" userId="83ca4ff9-6670-4e47-9473-e24044cb7782" providerId="ADAL" clId="{A411953F-9276-400C-ADF7-99080FFED74D}" dt="2021-01-17T15:13:18.547" v="3576" actId="115"/>
          <ac:spMkLst>
            <pc:docMk/>
            <pc:sldMk cId="1774380194" sldId="258"/>
            <ac:spMk id="3" creationId="{5A67B11A-1504-4514-9F37-4ABF58AB8FA0}"/>
          </ac:spMkLst>
        </pc:spChg>
      </pc:sldChg>
      <pc:sldChg chg="modSp mod">
        <pc:chgData name="Oved Haruvi" userId="83ca4ff9-6670-4e47-9473-e24044cb7782" providerId="ADAL" clId="{A411953F-9276-400C-ADF7-99080FFED74D}" dt="2021-01-17T15:04:44.786" v="3571" actId="20577"/>
        <pc:sldMkLst>
          <pc:docMk/>
          <pc:sldMk cId="231761003" sldId="259"/>
        </pc:sldMkLst>
        <pc:spChg chg="mod">
          <ac:chgData name="Oved Haruvi" userId="83ca4ff9-6670-4e47-9473-e24044cb7782" providerId="ADAL" clId="{A411953F-9276-400C-ADF7-99080FFED74D}" dt="2021-01-17T15:04:44.786" v="3571" actId="20577"/>
          <ac:spMkLst>
            <pc:docMk/>
            <pc:sldMk cId="231761003" sldId="259"/>
            <ac:spMk id="4" creationId="{88F5725C-62CA-43C7-8AF0-09D11B4407CF}"/>
          </ac:spMkLst>
        </pc:spChg>
      </pc:sldChg>
      <pc:sldChg chg="modSp mod">
        <pc:chgData name="Oved Haruvi" userId="83ca4ff9-6670-4e47-9473-e24044cb7782" providerId="ADAL" clId="{A411953F-9276-400C-ADF7-99080FFED74D}" dt="2021-01-17T15:14:45.160" v="3577" actId="20577"/>
        <pc:sldMkLst>
          <pc:docMk/>
          <pc:sldMk cId="2859535712" sldId="262"/>
        </pc:sldMkLst>
        <pc:spChg chg="mod">
          <ac:chgData name="Oved Haruvi" userId="83ca4ff9-6670-4e47-9473-e24044cb7782" providerId="ADAL" clId="{A411953F-9276-400C-ADF7-99080FFED74D}" dt="2021-01-17T15:14:45.160" v="3577" actId="20577"/>
          <ac:spMkLst>
            <pc:docMk/>
            <pc:sldMk cId="2859535712" sldId="262"/>
            <ac:spMk id="2" creationId="{34CCC4AF-07CA-43C9-8678-80DFF39C9CE9}"/>
          </ac:spMkLst>
        </pc:spChg>
        <pc:spChg chg="mod">
          <ac:chgData name="Oved Haruvi" userId="83ca4ff9-6670-4e47-9473-e24044cb7782" providerId="ADAL" clId="{A411953F-9276-400C-ADF7-99080FFED74D}" dt="2021-01-16T12:19:08.125" v="709" actId="20577"/>
          <ac:spMkLst>
            <pc:docMk/>
            <pc:sldMk cId="2859535712" sldId="262"/>
            <ac:spMk id="3" creationId="{3B04053F-48DF-4B61-8837-C8C578D74593}"/>
          </ac:spMkLst>
        </pc:spChg>
      </pc:sldChg>
      <pc:sldChg chg="modSp mod">
        <pc:chgData name="Oved Haruvi" userId="83ca4ff9-6670-4e47-9473-e24044cb7782" providerId="ADAL" clId="{A411953F-9276-400C-ADF7-99080FFED74D}" dt="2021-01-17T15:15:27.391" v="3586" actId="20577"/>
        <pc:sldMkLst>
          <pc:docMk/>
          <pc:sldMk cId="186476552" sldId="263"/>
        </pc:sldMkLst>
        <pc:spChg chg="mod">
          <ac:chgData name="Oved Haruvi" userId="83ca4ff9-6670-4e47-9473-e24044cb7782" providerId="ADAL" clId="{A411953F-9276-400C-ADF7-99080FFED74D}" dt="2021-01-17T15:15:27.391" v="3586" actId="20577"/>
          <ac:spMkLst>
            <pc:docMk/>
            <pc:sldMk cId="186476552" sldId="263"/>
            <ac:spMk id="3" creationId="{3B04053F-48DF-4B61-8837-C8C578D74593}"/>
          </ac:spMkLst>
        </pc:spChg>
      </pc:sldChg>
      <pc:sldChg chg="addSp delSp modSp mod">
        <pc:chgData name="Oved Haruvi" userId="83ca4ff9-6670-4e47-9473-e24044cb7782" providerId="ADAL" clId="{A411953F-9276-400C-ADF7-99080FFED74D}" dt="2021-01-17T14:53:43.141" v="3407" actId="1036"/>
        <pc:sldMkLst>
          <pc:docMk/>
          <pc:sldMk cId="2734296111" sldId="264"/>
        </pc:sldMkLst>
        <pc:spChg chg="mod ord">
          <ac:chgData name="Oved Haruvi" userId="83ca4ff9-6670-4e47-9473-e24044cb7782" providerId="ADAL" clId="{A411953F-9276-400C-ADF7-99080FFED74D}" dt="2021-01-17T14:53:28.811" v="3404" actId="26606"/>
          <ac:spMkLst>
            <pc:docMk/>
            <pc:sldMk cId="2734296111" sldId="264"/>
            <ac:spMk id="2" creationId="{34CCC4AF-07CA-43C9-8678-80DFF39C9CE9}"/>
          </ac:spMkLst>
        </pc:spChg>
        <pc:spChg chg="add del mod">
          <ac:chgData name="Oved Haruvi" userId="83ca4ff9-6670-4e47-9473-e24044cb7782" providerId="ADAL" clId="{A411953F-9276-400C-ADF7-99080FFED74D}" dt="2021-01-17T08:33:44.728" v="3227" actId="478"/>
          <ac:spMkLst>
            <pc:docMk/>
            <pc:sldMk cId="2734296111" sldId="264"/>
            <ac:spMk id="4" creationId="{6D63A99C-4822-46BA-A40D-D72463847551}"/>
          </ac:spMkLst>
        </pc:spChg>
        <pc:spChg chg="add del mod">
          <ac:chgData name="Oved Haruvi" userId="83ca4ff9-6670-4e47-9473-e24044cb7782" providerId="ADAL" clId="{A411953F-9276-400C-ADF7-99080FFED74D}" dt="2021-01-16T12:08:15.553" v="140" actId="22"/>
          <ac:spMkLst>
            <pc:docMk/>
            <pc:sldMk cId="2734296111" sldId="264"/>
            <ac:spMk id="5" creationId="{0AFB0DB8-3D93-463B-8425-269E3BCCE6A4}"/>
          </ac:spMkLst>
        </pc:spChg>
        <pc:spChg chg="add del mod">
          <ac:chgData name="Oved Haruvi" userId="83ca4ff9-6670-4e47-9473-e24044cb7782" providerId="ADAL" clId="{A411953F-9276-400C-ADF7-99080FFED74D}" dt="2021-01-17T14:52:55.726" v="3398" actId="478"/>
          <ac:spMkLst>
            <pc:docMk/>
            <pc:sldMk cId="2734296111" sldId="264"/>
            <ac:spMk id="5" creationId="{F0FA31FA-5355-4166-8162-8DD9476F776B}"/>
          </ac:spMkLst>
        </pc:spChg>
        <pc:spChg chg="add del">
          <ac:chgData name="Oved Haruvi" userId="83ca4ff9-6670-4e47-9473-e24044cb7782" providerId="ADAL" clId="{A411953F-9276-400C-ADF7-99080FFED74D}" dt="2021-01-17T14:53:28.811" v="3404" actId="26606"/>
          <ac:spMkLst>
            <pc:docMk/>
            <pc:sldMk cId="2734296111" sldId="264"/>
            <ac:spMk id="8" creationId="{16EF2925-7D5E-46C1-9C42-D5C717A6B966}"/>
          </ac:spMkLst>
        </pc:spChg>
        <pc:spChg chg="add del">
          <ac:chgData name="Oved Haruvi" userId="83ca4ff9-6670-4e47-9473-e24044cb7782" providerId="ADAL" clId="{A411953F-9276-400C-ADF7-99080FFED74D}" dt="2021-01-17T14:53:28.811" v="3404" actId="26606"/>
          <ac:spMkLst>
            <pc:docMk/>
            <pc:sldMk cId="2734296111" sldId="264"/>
            <ac:spMk id="10" creationId="{E918B99E-4097-4B96-A9A3-600B88727316}"/>
          </ac:spMkLst>
        </pc:spChg>
        <pc:spChg chg="add del">
          <ac:chgData name="Oved Haruvi" userId="83ca4ff9-6670-4e47-9473-e24044cb7782" providerId="ADAL" clId="{A411953F-9276-400C-ADF7-99080FFED74D}" dt="2021-01-17T14:53:28.811" v="3404" actId="26606"/>
          <ac:spMkLst>
            <pc:docMk/>
            <pc:sldMk cId="2734296111" sldId="264"/>
            <ac:spMk id="15" creationId="{D4FD20FA-D55B-4631-9BA9-9D270AFB692A}"/>
          </ac:spMkLst>
        </pc:spChg>
        <pc:spChg chg="add del">
          <ac:chgData name="Oved Haruvi" userId="83ca4ff9-6670-4e47-9473-e24044cb7782" providerId="ADAL" clId="{A411953F-9276-400C-ADF7-99080FFED74D}" dt="2021-01-17T14:53:28.811" v="3404" actId="26606"/>
          <ac:spMkLst>
            <pc:docMk/>
            <pc:sldMk cId="2734296111" sldId="264"/>
            <ac:spMk id="17" creationId="{CB8FD698-C52F-4FBF-BD74-CE0DA4C3B7F9}"/>
          </ac:spMkLst>
        </pc:spChg>
        <pc:spChg chg="add del">
          <ac:chgData name="Oved Haruvi" userId="83ca4ff9-6670-4e47-9473-e24044cb7782" providerId="ADAL" clId="{A411953F-9276-400C-ADF7-99080FFED74D}" dt="2021-01-17T14:53:28.811" v="3404" actId="26606"/>
          <ac:spMkLst>
            <pc:docMk/>
            <pc:sldMk cId="2734296111" sldId="264"/>
            <ac:spMk id="19" creationId="{9ACDAB4A-668D-4383-BE7C-32DD3E89F32A}"/>
          </ac:spMkLst>
        </pc:spChg>
        <pc:picChg chg="del">
          <ac:chgData name="Oved Haruvi" userId="83ca4ff9-6670-4e47-9473-e24044cb7782" providerId="ADAL" clId="{A411953F-9276-400C-ADF7-99080FFED74D}" dt="2021-01-16T12:08:14.291" v="139" actId="478"/>
          <ac:picMkLst>
            <pc:docMk/>
            <pc:sldMk cId="2734296111" sldId="264"/>
            <ac:picMk id="4" creationId="{1C69ADEC-47AC-4597-99AE-A4A5F3730B9B}"/>
          </ac:picMkLst>
        </pc:picChg>
        <pc:picChg chg="add del mod">
          <ac:chgData name="Oved Haruvi" userId="83ca4ff9-6670-4e47-9473-e24044cb7782" providerId="ADAL" clId="{A411953F-9276-400C-ADF7-99080FFED74D}" dt="2021-01-17T14:53:22.498" v="3400" actId="478"/>
          <ac:picMkLst>
            <pc:docMk/>
            <pc:sldMk cId="2734296111" sldId="264"/>
            <ac:picMk id="4" creationId="{7E4644FA-CEF4-475B-9439-5BE4DEDCD628}"/>
          </ac:picMkLst>
        </pc:picChg>
        <pc:picChg chg="add del mod">
          <ac:chgData name="Oved Haruvi" userId="83ca4ff9-6670-4e47-9473-e24044cb7782" providerId="ADAL" clId="{A411953F-9276-400C-ADF7-99080FFED74D}" dt="2021-01-17T14:44:20.553" v="3233" actId="478"/>
          <ac:picMkLst>
            <pc:docMk/>
            <pc:sldMk cId="2734296111" sldId="264"/>
            <ac:picMk id="6" creationId="{9D819509-BC30-40D3-AE03-37515700BBC8}"/>
          </ac:picMkLst>
        </pc:picChg>
        <pc:picChg chg="add del mod ord">
          <ac:chgData name="Oved Haruvi" userId="83ca4ff9-6670-4e47-9473-e24044cb7782" providerId="ADAL" clId="{A411953F-9276-400C-ADF7-99080FFED74D}" dt="2021-01-17T08:33:40.966" v="3225" actId="478"/>
          <ac:picMkLst>
            <pc:docMk/>
            <pc:sldMk cId="2734296111" sldId="264"/>
            <ac:picMk id="7" creationId="{917D4C57-840D-4FBF-960C-0051681A8A59}"/>
          </ac:picMkLst>
        </pc:picChg>
        <pc:picChg chg="add mod">
          <ac:chgData name="Oved Haruvi" userId="83ca4ff9-6670-4e47-9473-e24044cb7782" providerId="ADAL" clId="{A411953F-9276-400C-ADF7-99080FFED74D}" dt="2021-01-17T14:53:43.141" v="3407" actId="1036"/>
          <ac:picMkLst>
            <pc:docMk/>
            <pc:sldMk cId="2734296111" sldId="264"/>
            <ac:picMk id="9" creationId="{A1B68936-E112-4998-A883-8FF8AF03D43D}"/>
          </ac:picMkLst>
        </pc:picChg>
      </pc:sldChg>
      <pc:sldChg chg="addSp delSp modSp mod">
        <pc:chgData name="Oved Haruvi" userId="83ca4ff9-6670-4e47-9473-e24044cb7782" providerId="ADAL" clId="{A411953F-9276-400C-ADF7-99080FFED74D}" dt="2021-01-17T14:52:51.334" v="3397" actId="1076"/>
        <pc:sldMkLst>
          <pc:docMk/>
          <pc:sldMk cId="3428245143" sldId="266"/>
        </pc:sldMkLst>
        <pc:spChg chg="mod">
          <ac:chgData name="Oved Haruvi" userId="83ca4ff9-6670-4e47-9473-e24044cb7782" providerId="ADAL" clId="{A411953F-9276-400C-ADF7-99080FFED74D}" dt="2021-01-17T14:48:02.604" v="3342" actId="20577"/>
          <ac:spMkLst>
            <pc:docMk/>
            <pc:sldMk cId="3428245143" sldId="266"/>
            <ac:spMk id="5" creationId="{46453638-ADD1-4D47-9A2A-26167AFA3DE1}"/>
          </ac:spMkLst>
        </pc:spChg>
        <pc:grpChg chg="add mod">
          <ac:chgData name="Oved Haruvi" userId="83ca4ff9-6670-4e47-9473-e24044cb7782" providerId="ADAL" clId="{A411953F-9276-400C-ADF7-99080FFED74D}" dt="2021-01-17T14:48:18.820" v="3343" actId="1076"/>
          <ac:grpSpMkLst>
            <pc:docMk/>
            <pc:sldMk cId="3428245143" sldId="266"/>
            <ac:grpSpMk id="27" creationId="{67CFCA13-D1C4-456A-9380-2798DAD382AA}"/>
          </ac:grpSpMkLst>
        </pc:grpChg>
        <pc:picChg chg="add mod">
          <ac:chgData name="Oved Haruvi" userId="83ca4ff9-6670-4e47-9473-e24044cb7782" providerId="ADAL" clId="{A411953F-9276-400C-ADF7-99080FFED74D}" dt="2021-01-16T10:08:46.496" v="66" actId="14100"/>
          <ac:picMkLst>
            <pc:docMk/>
            <pc:sldMk cId="3428245143" sldId="266"/>
            <ac:picMk id="3" creationId="{7F7B0ECC-F820-4BC5-AAE0-27BBDE23D35C}"/>
          </ac:picMkLst>
        </pc:picChg>
        <pc:picChg chg="add mod">
          <ac:chgData name="Oved Haruvi" userId="83ca4ff9-6670-4e47-9473-e24044cb7782" providerId="ADAL" clId="{A411953F-9276-400C-ADF7-99080FFED74D}" dt="2021-01-17T14:52:51.334" v="3397" actId="1076"/>
          <ac:picMkLst>
            <pc:docMk/>
            <pc:sldMk cId="3428245143" sldId="266"/>
            <ac:picMk id="6" creationId="{7F1ADC75-8ED7-435C-B4E5-C5F40CF05EA0}"/>
          </ac:picMkLst>
        </pc:picChg>
        <pc:picChg chg="del">
          <ac:chgData name="Oved Haruvi" userId="83ca4ff9-6670-4e47-9473-e24044cb7782" providerId="ADAL" clId="{A411953F-9276-400C-ADF7-99080FFED74D}" dt="2021-01-16T10:06:32.999" v="37" actId="478"/>
          <ac:picMkLst>
            <pc:docMk/>
            <pc:sldMk cId="3428245143" sldId="266"/>
            <ac:picMk id="7" creationId="{E71E7614-F93B-41A6-9D9D-CF303A311F5E}"/>
          </ac:picMkLst>
        </pc:picChg>
        <pc:picChg chg="add mod">
          <ac:chgData name="Oved Haruvi" userId="83ca4ff9-6670-4e47-9473-e24044cb7782" providerId="ADAL" clId="{A411953F-9276-400C-ADF7-99080FFED74D}" dt="2021-01-16T10:08:27.699" v="60" actId="1076"/>
          <ac:picMkLst>
            <pc:docMk/>
            <pc:sldMk cId="3428245143" sldId="266"/>
            <ac:picMk id="8" creationId="{697790F5-40E0-4294-8095-394F90D63BAC}"/>
          </ac:picMkLst>
        </pc:picChg>
        <pc:picChg chg="del mod">
          <ac:chgData name="Oved Haruvi" userId="83ca4ff9-6670-4e47-9473-e24044cb7782" providerId="ADAL" clId="{A411953F-9276-400C-ADF7-99080FFED74D}" dt="2021-01-16T09:59:36.070" v="5" actId="478"/>
          <ac:picMkLst>
            <pc:docMk/>
            <pc:sldMk cId="3428245143" sldId="266"/>
            <ac:picMk id="9" creationId="{79729CDF-688F-4DD6-9A45-9E91C4757153}"/>
          </ac:picMkLst>
        </pc:picChg>
        <pc:picChg chg="del mod">
          <ac:chgData name="Oved Haruvi" userId="83ca4ff9-6670-4e47-9473-e24044cb7782" providerId="ADAL" clId="{A411953F-9276-400C-ADF7-99080FFED74D}" dt="2021-01-16T09:59:36.799" v="6" actId="478"/>
          <ac:picMkLst>
            <pc:docMk/>
            <pc:sldMk cId="3428245143" sldId="266"/>
            <ac:picMk id="13" creationId="{FB2B1F9D-C971-434C-8BDD-3B194A5D59DC}"/>
          </ac:picMkLst>
        </pc:picChg>
        <pc:picChg chg="add mod">
          <ac:chgData name="Oved Haruvi" userId="83ca4ff9-6670-4e47-9473-e24044cb7782" providerId="ADAL" clId="{A411953F-9276-400C-ADF7-99080FFED74D}" dt="2021-01-16T10:08:31.361" v="61" actId="1076"/>
          <ac:picMkLst>
            <pc:docMk/>
            <pc:sldMk cId="3428245143" sldId="266"/>
            <ac:picMk id="14" creationId="{EB219DC6-3903-4155-B47F-BA5430B1936A}"/>
          </ac:picMkLst>
        </pc:picChg>
        <pc:picChg chg="add mod">
          <ac:chgData name="Oved Haruvi" userId="83ca4ff9-6670-4e47-9473-e24044cb7782" providerId="ADAL" clId="{A411953F-9276-400C-ADF7-99080FFED74D}" dt="2021-01-16T10:08:32.962" v="62" actId="1076"/>
          <ac:picMkLst>
            <pc:docMk/>
            <pc:sldMk cId="3428245143" sldId="266"/>
            <ac:picMk id="16" creationId="{AA156DFC-64E8-4855-A4BC-67024C7A94F4}"/>
          </ac:picMkLst>
        </pc:picChg>
        <pc:picChg chg="add mod">
          <ac:chgData name="Oved Haruvi" userId="83ca4ff9-6670-4e47-9473-e24044cb7782" providerId="ADAL" clId="{A411953F-9276-400C-ADF7-99080FFED74D}" dt="2021-01-16T10:07:53.398" v="50" actId="1076"/>
          <ac:picMkLst>
            <pc:docMk/>
            <pc:sldMk cId="3428245143" sldId="266"/>
            <ac:picMk id="18" creationId="{D4CF4D55-EED5-4294-BB68-A4B52BCED739}"/>
          </ac:picMkLst>
        </pc:picChg>
        <pc:picChg chg="add mod">
          <ac:chgData name="Oved Haruvi" userId="83ca4ff9-6670-4e47-9473-e24044cb7782" providerId="ADAL" clId="{A411953F-9276-400C-ADF7-99080FFED74D}" dt="2021-01-16T10:09:19.312" v="73" actId="1076"/>
          <ac:picMkLst>
            <pc:docMk/>
            <pc:sldMk cId="3428245143" sldId="266"/>
            <ac:picMk id="20" creationId="{A93D2FBC-B330-45B5-A084-4AF5F75734B2}"/>
          </ac:picMkLst>
        </pc:picChg>
        <pc:picChg chg="add mod">
          <ac:chgData name="Oved Haruvi" userId="83ca4ff9-6670-4e47-9473-e24044cb7782" providerId="ADAL" clId="{A411953F-9276-400C-ADF7-99080FFED74D}" dt="2021-01-16T10:09:42.704" v="78" actId="1076"/>
          <ac:picMkLst>
            <pc:docMk/>
            <pc:sldMk cId="3428245143" sldId="266"/>
            <ac:picMk id="22" creationId="{9A2C3298-C6B5-45F0-BA9F-A2251C160539}"/>
          </ac:picMkLst>
        </pc:picChg>
        <pc:picChg chg="add mod">
          <ac:chgData name="Oved Haruvi" userId="83ca4ff9-6670-4e47-9473-e24044cb7782" providerId="ADAL" clId="{A411953F-9276-400C-ADF7-99080FFED74D}" dt="2021-01-16T10:10:30.964" v="87" actId="1076"/>
          <ac:picMkLst>
            <pc:docMk/>
            <pc:sldMk cId="3428245143" sldId="266"/>
            <ac:picMk id="24" creationId="{77BD9744-A70E-4C0B-98BE-7FAA7E1FF568}"/>
          </ac:picMkLst>
        </pc:picChg>
        <pc:picChg chg="add mod">
          <ac:chgData name="Oved Haruvi" userId="83ca4ff9-6670-4e47-9473-e24044cb7782" providerId="ADAL" clId="{A411953F-9276-400C-ADF7-99080FFED74D}" dt="2021-01-16T10:12:00.449" v="132" actId="1037"/>
          <ac:picMkLst>
            <pc:docMk/>
            <pc:sldMk cId="3428245143" sldId="266"/>
            <ac:picMk id="26" creationId="{DF9F978C-D4F0-42D3-A1DD-D13E8B5291DB}"/>
          </ac:picMkLst>
        </pc:picChg>
      </pc:sldChg>
      <pc:sldChg chg="new del">
        <pc:chgData name="Oved Haruvi" userId="83ca4ff9-6670-4e47-9473-e24044cb7782" providerId="ADAL" clId="{A411953F-9276-400C-ADF7-99080FFED74D}" dt="2021-01-16T12:19:38.203" v="711" actId="680"/>
        <pc:sldMkLst>
          <pc:docMk/>
          <pc:sldMk cId="75409089" sldId="267"/>
        </pc:sldMkLst>
      </pc:sldChg>
      <pc:sldChg chg="addSp delSp modSp add mod">
        <pc:chgData name="Oved Haruvi" userId="83ca4ff9-6670-4e47-9473-e24044cb7782" providerId="ADAL" clId="{A411953F-9276-400C-ADF7-99080FFED74D}" dt="2021-01-16T12:35:41.202" v="1597" actId="20577"/>
        <pc:sldMkLst>
          <pc:docMk/>
          <pc:sldMk cId="2993226182" sldId="267"/>
        </pc:sldMkLst>
        <pc:spChg chg="mod">
          <ac:chgData name="Oved Haruvi" userId="83ca4ff9-6670-4e47-9473-e24044cb7782" providerId="ADAL" clId="{A411953F-9276-400C-ADF7-99080FFED74D}" dt="2021-01-16T12:19:50.490" v="734" actId="20577"/>
          <ac:spMkLst>
            <pc:docMk/>
            <pc:sldMk cId="2993226182" sldId="267"/>
            <ac:spMk id="4" creationId="{0FB16F04-8157-46D6-A7BD-A5EF4EB9A691}"/>
          </ac:spMkLst>
        </pc:spChg>
        <pc:spChg chg="mod">
          <ac:chgData name="Oved Haruvi" userId="83ca4ff9-6670-4e47-9473-e24044cb7782" providerId="ADAL" clId="{A411953F-9276-400C-ADF7-99080FFED74D}" dt="2021-01-16T12:20:16.061" v="740" actId="20577"/>
          <ac:spMkLst>
            <pc:docMk/>
            <pc:sldMk cId="2993226182" sldId="267"/>
            <ac:spMk id="5" creationId="{46453638-ADD1-4D47-9A2A-26167AFA3DE1}"/>
          </ac:spMkLst>
        </pc:spChg>
        <pc:grpChg chg="del">
          <ac:chgData name="Oved Haruvi" userId="83ca4ff9-6670-4e47-9473-e24044cb7782" providerId="ADAL" clId="{A411953F-9276-400C-ADF7-99080FFED74D}" dt="2021-01-16T12:20:14.278" v="739" actId="478"/>
          <ac:grpSpMkLst>
            <pc:docMk/>
            <pc:sldMk cId="2993226182" sldId="267"/>
            <ac:grpSpMk id="27" creationId="{67CFCA13-D1C4-456A-9380-2798DAD382AA}"/>
          </ac:grpSpMkLst>
        </pc:grpChg>
        <pc:graphicFrameChg chg="add mod modGraphic">
          <ac:chgData name="Oved Haruvi" userId="83ca4ff9-6670-4e47-9473-e24044cb7782" providerId="ADAL" clId="{A411953F-9276-400C-ADF7-99080FFED74D}" dt="2021-01-16T12:35:41.202" v="1597" actId="20577"/>
          <ac:graphicFrameMkLst>
            <pc:docMk/>
            <pc:sldMk cId="2993226182" sldId="267"/>
            <ac:graphicFrameMk id="2" creationId="{94058A7B-27B4-4A02-B774-13A16A02FFDE}"/>
          </ac:graphicFrameMkLst>
        </pc:graphicFrameChg>
        <pc:picChg chg="del">
          <ac:chgData name="Oved Haruvi" userId="83ca4ff9-6670-4e47-9473-e24044cb7782" providerId="ADAL" clId="{A411953F-9276-400C-ADF7-99080FFED74D}" dt="2021-01-16T12:20:09.386" v="735" actId="478"/>
          <ac:picMkLst>
            <pc:docMk/>
            <pc:sldMk cId="2993226182" sldId="267"/>
            <ac:picMk id="3" creationId="{7F7B0ECC-F820-4BC5-AAE0-27BBDE23D35C}"/>
          </ac:picMkLst>
        </pc:picChg>
      </pc:sldChg>
      <pc:sldChg chg="modSp add mod">
        <pc:chgData name="Oved Haruvi" userId="83ca4ff9-6670-4e47-9473-e24044cb7782" providerId="ADAL" clId="{A411953F-9276-400C-ADF7-99080FFED74D}" dt="2021-01-16T12:45:45.044" v="2564" actId="20577"/>
        <pc:sldMkLst>
          <pc:docMk/>
          <pc:sldMk cId="2449818110" sldId="268"/>
        </pc:sldMkLst>
        <pc:graphicFrameChg chg="modGraphic">
          <ac:chgData name="Oved Haruvi" userId="83ca4ff9-6670-4e47-9473-e24044cb7782" providerId="ADAL" clId="{A411953F-9276-400C-ADF7-99080FFED74D}" dt="2021-01-16T12:45:45.044" v="2564" actId="20577"/>
          <ac:graphicFrameMkLst>
            <pc:docMk/>
            <pc:sldMk cId="2449818110" sldId="268"/>
            <ac:graphicFrameMk id="2" creationId="{94058A7B-27B4-4A02-B774-13A16A02FFDE}"/>
          </ac:graphicFrameMkLst>
        </pc:graphicFrameChg>
      </pc:sldChg>
      <pc:sldChg chg="modSp add mod">
        <pc:chgData name="Oved Haruvi" userId="83ca4ff9-6670-4e47-9473-e24044cb7782" providerId="ADAL" clId="{A411953F-9276-400C-ADF7-99080FFED74D}" dt="2021-01-16T12:52:40.415" v="2927" actId="2165"/>
        <pc:sldMkLst>
          <pc:docMk/>
          <pc:sldMk cId="1067121345" sldId="269"/>
        </pc:sldMkLst>
        <pc:graphicFrameChg chg="modGraphic">
          <ac:chgData name="Oved Haruvi" userId="83ca4ff9-6670-4e47-9473-e24044cb7782" providerId="ADAL" clId="{A411953F-9276-400C-ADF7-99080FFED74D}" dt="2021-01-16T12:52:40.415" v="2927" actId="2165"/>
          <ac:graphicFrameMkLst>
            <pc:docMk/>
            <pc:sldMk cId="1067121345" sldId="269"/>
            <ac:graphicFrameMk id="2" creationId="{94058A7B-27B4-4A02-B774-13A16A02FFDE}"/>
          </ac:graphicFrameMkLst>
        </pc:graphicFrameChg>
      </pc:sldChg>
      <pc:sldChg chg="addSp delSp modSp add mod">
        <pc:chgData name="Oved Haruvi" userId="83ca4ff9-6670-4e47-9473-e24044cb7782" providerId="ADAL" clId="{A411953F-9276-400C-ADF7-99080FFED74D}" dt="2021-01-16T13:08:37.581" v="3066" actId="1076"/>
        <pc:sldMkLst>
          <pc:docMk/>
          <pc:sldMk cId="3173623422" sldId="270"/>
        </pc:sldMkLst>
        <pc:spChg chg="mod">
          <ac:chgData name="Oved Haruvi" userId="83ca4ff9-6670-4e47-9473-e24044cb7782" providerId="ADAL" clId="{A411953F-9276-400C-ADF7-99080FFED74D}" dt="2021-01-16T12:56:35.063" v="2951" actId="20577"/>
          <ac:spMkLst>
            <pc:docMk/>
            <pc:sldMk cId="3173623422" sldId="270"/>
            <ac:spMk id="4" creationId="{0FB16F04-8157-46D6-A7BD-A5EF4EB9A691}"/>
          </ac:spMkLst>
        </pc:spChg>
        <pc:spChg chg="mod">
          <ac:chgData name="Oved Haruvi" userId="83ca4ff9-6670-4e47-9473-e24044cb7782" providerId="ADAL" clId="{A411953F-9276-400C-ADF7-99080FFED74D}" dt="2021-01-16T12:57:06.946" v="3010" actId="20577"/>
          <ac:spMkLst>
            <pc:docMk/>
            <pc:sldMk cId="3173623422" sldId="270"/>
            <ac:spMk id="5" creationId="{46453638-ADD1-4D47-9A2A-26167AFA3DE1}"/>
          </ac:spMkLst>
        </pc:spChg>
        <pc:grpChg chg="del">
          <ac:chgData name="Oved Haruvi" userId="83ca4ff9-6670-4e47-9473-e24044cb7782" providerId="ADAL" clId="{A411953F-9276-400C-ADF7-99080FFED74D}" dt="2021-01-16T12:57:09.481" v="3011" actId="478"/>
          <ac:grpSpMkLst>
            <pc:docMk/>
            <pc:sldMk cId="3173623422" sldId="270"/>
            <ac:grpSpMk id="27" creationId="{67CFCA13-D1C4-456A-9380-2798DAD382AA}"/>
          </ac:grpSpMkLst>
        </pc:grpChg>
        <pc:picChg chg="del mod">
          <ac:chgData name="Oved Haruvi" userId="83ca4ff9-6670-4e47-9473-e24044cb7782" providerId="ADAL" clId="{A411953F-9276-400C-ADF7-99080FFED74D}" dt="2021-01-16T13:03:48.915" v="3015" actId="478"/>
          <ac:picMkLst>
            <pc:docMk/>
            <pc:sldMk cId="3173623422" sldId="270"/>
            <ac:picMk id="3" creationId="{7F7B0ECC-F820-4BC5-AAE0-27BBDE23D35C}"/>
          </ac:picMkLst>
        </pc:picChg>
        <pc:picChg chg="add mod">
          <ac:chgData name="Oved Haruvi" userId="83ca4ff9-6670-4e47-9473-e24044cb7782" providerId="ADAL" clId="{A411953F-9276-400C-ADF7-99080FFED74D}" dt="2021-01-16T13:03:58.653" v="3020" actId="1076"/>
          <ac:picMkLst>
            <pc:docMk/>
            <pc:sldMk cId="3173623422" sldId="270"/>
            <ac:picMk id="6" creationId="{4F3E069B-D371-4FF3-8CDB-DB4FAFF61E09}"/>
          </ac:picMkLst>
        </pc:picChg>
        <pc:picChg chg="add mod">
          <ac:chgData name="Oved Haruvi" userId="83ca4ff9-6670-4e47-9473-e24044cb7782" providerId="ADAL" clId="{A411953F-9276-400C-ADF7-99080FFED74D}" dt="2021-01-16T13:07:05.265" v="3065" actId="1076"/>
          <ac:picMkLst>
            <pc:docMk/>
            <pc:sldMk cId="3173623422" sldId="270"/>
            <ac:picMk id="9" creationId="{01A58CFD-4566-476E-8A14-B2517F185614}"/>
          </ac:picMkLst>
        </pc:picChg>
        <pc:picChg chg="add mod">
          <ac:chgData name="Oved Haruvi" userId="83ca4ff9-6670-4e47-9473-e24044cb7782" providerId="ADAL" clId="{A411953F-9276-400C-ADF7-99080FFED74D}" dt="2021-01-16T13:06:53.902" v="3062" actId="1076"/>
          <ac:picMkLst>
            <pc:docMk/>
            <pc:sldMk cId="3173623422" sldId="270"/>
            <ac:picMk id="13" creationId="{B4FF59CE-BD5C-4C89-A79C-DAD26BB43246}"/>
          </ac:picMkLst>
        </pc:picChg>
        <pc:picChg chg="add mod">
          <ac:chgData name="Oved Haruvi" userId="83ca4ff9-6670-4e47-9473-e24044cb7782" providerId="ADAL" clId="{A411953F-9276-400C-ADF7-99080FFED74D}" dt="2021-01-16T13:08:37.581" v="3066" actId="1076"/>
          <ac:picMkLst>
            <pc:docMk/>
            <pc:sldMk cId="3173623422" sldId="270"/>
            <ac:picMk id="17" creationId="{07D7F1B5-03D8-4B87-B28E-83556CDA4A10}"/>
          </ac:picMkLst>
        </pc:picChg>
        <pc:picChg chg="add mod">
          <ac:chgData name="Oved Haruvi" userId="83ca4ff9-6670-4e47-9473-e24044cb7782" providerId="ADAL" clId="{A411953F-9276-400C-ADF7-99080FFED74D}" dt="2021-01-16T13:06:33.797" v="3055" actId="14100"/>
          <ac:picMkLst>
            <pc:docMk/>
            <pc:sldMk cId="3173623422" sldId="270"/>
            <ac:picMk id="21" creationId="{476AA3DF-2B5E-44A2-80B7-2B58AE6C0724}"/>
          </ac:picMkLst>
        </pc:picChg>
        <pc:picChg chg="add mod">
          <ac:chgData name="Oved Haruvi" userId="83ca4ff9-6670-4e47-9473-e24044cb7782" providerId="ADAL" clId="{A411953F-9276-400C-ADF7-99080FFED74D}" dt="2021-01-16T13:06:06.709" v="3047" actId="1076"/>
          <ac:picMkLst>
            <pc:docMk/>
            <pc:sldMk cId="3173623422" sldId="270"/>
            <ac:picMk id="25" creationId="{D3996BF8-5CB4-42E7-92CD-932F0DB78A2B}"/>
          </ac:picMkLst>
        </pc:picChg>
        <pc:picChg chg="add mod">
          <ac:chgData name="Oved Haruvi" userId="83ca4ff9-6670-4e47-9473-e24044cb7782" providerId="ADAL" clId="{A411953F-9276-400C-ADF7-99080FFED74D}" dt="2021-01-16T13:06:24.598" v="3052" actId="14100"/>
          <ac:picMkLst>
            <pc:docMk/>
            <pc:sldMk cId="3173623422" sldId="270"/>
            <ac:picMk id="29" creationId="{DB6ADB56-4A54-42DD-A110-3E48E3520ABB}"/>
          </ac:picMkLst>
        </pc:picChg>
      </pc:sldChg>
      <pc:sldChg chg="addSp delSp modSp add mod">
        <pc:chgData name="Oved Haruvi" userId="83ca4ff9-6670-4e47-9473-e24044cb7782" providerId="ADAL" clId="{A411953F-9276-400C-ADF7-99080FFED74D}" dt="2021-01-17T15:16:58.428" v="3594" actId="20577"/>
        <pc:sldMkLst>
          <pc:docMk/>
          <pc:sldMk cId="1868382166" sldId="271"/>
        </pc:sldMkLst>
        <pc:spChg chg="mod">
          <ac:chgData name="Oved Haruvi" userId="83ca4ff9-6670-4e47-9473-e24044cb7782" providerId="ADAL" clId="{A411953F-9276-400C-ADF7-99080FFED74D}" dt="2021-01-16T13:42:27.939" v="3088" actId="20577"/>
          <ac:spMkLst>
            <pc:docMk/>
            <pc:sldMk cId="1868382166" sldId="271"/>
            <ac:spMk id="4" creationId="{0FB16F04-8157-46D6-A7BD-A5EF4EB9A691}"/>
          </ac:spMkLst>
        </pc:spChg>
        <pc:spChg chg="mod">
          <ac:chgData name="Oved Haruvi" userId="83ca4ff9-6670-4e47-9473-e24044cb7782" providerId="ADAL" clId="{A411953F-9276-400C-ADF7-99080FFED74D}" dt="2021-01-17T15:16:58.428" v="3594" actId="20577"/>
          <ac:spMkLst>
            <pc:docMk/>
            <pc:sldMk cId="1868382166" sldId="271"/>
            <ac:spMk id="5" creationId="{46453638-ADD1-4D47-9A2A-26167AFA3DE1}"/>
          </ac:spMkLst>
        </pc:spChg>
        <pc:picChg chg="add del">
          <ac:chgData name="Oved Haruvi" userId="83ca4ff9-6670-4e47-9473-e24044cb7782" providerId="ADAL" clId="{A411953F-9276-400C-ADF7-99080FFED74D}" dt="2021-01-16T13:42:48.282" v="3091" actId="478"/>
          <ac:picMkLst>
            <pc:docMk/>
            <pc:sldMk cId="1868382166" sldId="271"/>
            <ac:picMk id="3" creationId="{A14E8180-7333-42B6-9740-97A3E58A7A70}"/>
          </ac:picMkLst>
        </pc:picChg>
        <pc:picChg chg="del">
          <ac:chgData name="Oved Haruvi" userId="83ca4ff9-6670-4e47-9473-e24044cb7782" providerId="ADAL" clId="{A411953F-9276-400C-ADF7-99080FFED74D}" dt="2021-01-16T13:42:35.607" v="3089" actId="478"/>
          <ac:picMkLst>
            <pc:docMk/>
            <pc:sldMk cId="1868382166" sldId="271"/>
            <ac:picMk id="6" creationId="{4F3E069B-D371-4FF3-8CDB-DB4FAFF61E09}"/>
          </ac:picMkLst>
        </pc:picChg>
        <pc:picChg chg="del">
          <ac:chgData name="Oved Haruvi" userId="83ca4ff9-6670-4e47-9473-e24044cb7782" providerId="ADAL" clId="{A411953F-9276-400C-ADF7-99080FFED74D}" dt="2021-01-16T13:42:49.907" v="3093" actId="478"/>
          <ac:picMkLst>
            <pc:docMk/>
            <pc:sldMk cId="1868382166" sldId="271"/>
            <ac:picMk id="9" creationId="{01A58CFD-4566-476E-8A14-B2517F185614}"/>
          </ac:picMkLst>
        </pc:picChg>
        <pc:picChg chg="del">
          <ac:chgData name="Oved Haruvi" userId="83ca4ff9-6670-4e47-9473-e24044cb7782" providerId="ADAL" clId="{A411953F-9276-400C-ADF7-99080FFED74D}" dt="2021-01-16T13:42:48.990" v="3092" actId="478"/>
          <ac:picMkLst>
            <pc:docMk/>
            <pc:sldMk cId="1868382166" sldId="271"/>
            <ac:picMk id="13" creationId="{B4FF59CE-BD5C-4C89-A79C-DAD26BB43246}"/>
          </ac:picMkLst>
        </pc:picChg>
        <pc:picChg chg="del">
          <ac:chgData name="Oved Haruvi" userId="83ca4ff9-6670-4e47-9473-e24044cb7782" providerId="ADAL" clId="{A411953F-9276-400C-ADF7-99080FFED74D}" dt="2021-01-16T13:42:49.974" v="3094" actId="478"/>
          <ac:picMkLst>
            <pc:docMk/>
            <pc:sldMk cId="1868382166" sldId="271"/>
            <ac:picMk id="17" creationId="{07D7F1B5-03D8-4B87-B28E-83556CDA4A10}"/>
          </ac:picMkLst>
        </pc:picChg>
        <pc:picChg chg="del">
          <ac:chgData name="Oved Haruvi" userId="83ca4ff9-6670-4e47-9473-e24044cb7782" providerId="ADAL" clId="{A411953F-9276-400C-ADF7-99080FFED74D}" dt="2021-01-16T13:42:50.657" v="3095" actId="478"/>
          <ac:picMkLst>
            <pc:docMk/>
            <pc:sldMk cId="1868382166" sldId="271"/>
            <ac:picMk id="21" creationId="{476AA3DF-2B5E-44A2-80B7-2B58AE6C0724}"/>
          </ac:picMkLst>
        </pc:picChg>
        <pc:picChg chg="del">
          <ac:chgData name="Oved Haruvi" userId="83ca4ff9-6670-4e47-9473-e24044cb7782" providerId="ADAL" clId="{A411953F-9276-400C-ADF7-99080FFED74D}" dt="2021-01-16T13:42:51.023" v="3096" actId="478"/>
          <ac:picMkLst>
            <pc:docMk/>
            <pc:sldMk cId="1868382166" sldId="271"/>
            <ac:picMk id="25" creationId="{D3996BF8-5CB4-42E7-92CD-932F0DB78A2B}"/>
          </ac:picMkLst>
        </pc:picChg>
        <pc:picChg chg="del">
          <ac:chgData name="Oved Haruvi" userId="83ca4ff9-6670-4e47-9473-e24044cb7782" providerId="ADAL" clId="{A411953F-9276-400C-ADF7-99080FFED74D}" dt="2021-01-16T13:42:51.933" v="3097" actId="478"/>
          <ac:picMkLst>
            <pc:docMk/>
            <pc:sldMk cId="1868382166" sldId="271"/>
            <ac:picMk id="29" creationId="{DB6ADB56-4A54-42DD-A110-3E48E3520A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3074-92D8-4508-854C-3B05A97E51B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64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3074-92D8-4508-854C-3B05A97E51B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9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C973074-92D8-4508-854C-3B05A97E51B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4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3074-92D8-4508-854C-3B05A97E51B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973074-92D8-4508-854C-3B05A97E51B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95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3074-92D8-4508-854C-3B05A97E51B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5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3074-92D8-4508-854C-3B05A97E51B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9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3074-92D8-4508-854C-3B05A97E51B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3074-92D8-4508-854C-3B05A97E51B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5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3074-92D8-4508-854C-3B05A97E51B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0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3074-92D8-4508-854C-3B05A97E51B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0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C973074-92D8-4508-854C-3B05A97E51B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6735721-6F7B-4B28-9488-7145C482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60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tauacil-my.sharepoint.com/:w:/g/personal/ovedharuvi_mail_tau_ac_il/EZPEOw84ciBGkwibXyCFp6sBqSGgjgkSJk7BVeLStIDGYQ?e=IB2sHJ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77DE-781B-4FED-97AD-037F99A5D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4400" b="1" i="0" u="none" strike="noStrike">
                <a:solidFill>
                  <a:srgbClr val="1A1A1A"/>
                </a:solidFill>
                <a:effectLst/>
                <a:latin typeface="Raleway"/>
              </a:rPr>
              <a:t>פיתוח מודל חישובי ואלגוריתם לתופעת ה- </a:t>
            </a:r>
            <a:r>
              <a:rPr lang="en-US" sz="4400" b="1" i="0" u="none" strike="noStrike">
                <a:solidFill>
                  <a:srgbClr val="1A1A1A"/>
                </a:solidFill>
                <a:effectLst/>
                <a:latin typeface="Raleway"/>
              </a:rPr>
              <a:t>neon color illusion</a:t>
            </a:r>
            <a:endParaRPr lang="en-US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0DC8D-21E8-4D68-A98D-4328427248FA}"/>
              </a:ext>
            </a:extLst>
          </p:cNvPr>
          <p:cNvSpPr txBox="1"/>
          <p:nvPr/>
        </p:nvSpPr>
        <p:spPr>
          <a:xfrm>
            <a:off x="7004262" y="4167230"/>
            <a:ext cx="3172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800" b="0" i="0" u="none" strike="noStrike">
                <a:effectLst/>
                <a:latin typeface="Lato"/>
              </a:rPr>
              <a:t>סטודנטים מבצעים:</a:t>
            </a:r>
            <a:endParaRPr lang="he-IL" b="0">
              <a:effectLst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800" b="0" i="0" u="none" strike="noStrike">
                <a:effectLst/>
                <a:latin typeface="Lato"/>
              </a:rPr>
              <a:t>עובד חרובי</a:t>
            </a:r>
            <a:endParaRPr lang="he-IL" b="0">
              <a:effectLst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800" b="0" i="0" u="none" strike="noStrike">
                <a:effectLst/>
                <a:latin typeface="Lato"/>
              </a:rPr>
              <a:t>יותם אבן-ניר</a:t>
            </a:r>
            <a:endParaRPr lang="he-IL" b="0">
              <a:effectLst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br>
              <a:rPr lang="he-IL" b="0">
                <a:effectLst/>
              </a:rPr>
            </a:br>
            <a:r>
              <a:rPr lang="he-IL" sz="1800" b="0" i="0" u="none" strike="noStrike">
                <a:effectLst/>
                <a:latin typeface="Lato"/>
              </a:rPr>
              <a:t>מרצה מלווה:</a:t>
            </a:r>
            <a:endParaRPr lang="he-IL" b="0">
              <a:effectLst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800" b="0" i="0" u="none" strike="noStrike">
                <a:effectLst/>
                <a:latin typeface="Lato"/>
              </a:rPr>
              <a:t>חדוה שפיצר</a:t>
            </a:r>
            <a:endParaRPr lang="he-IL" b="0">
              <a:effectLst/>
            </a:endParaRPr>
          </a:p>
          <a:p>
            <a:br>
              <a:rPr lang="he-IL"/>
            </a:b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23C34-2A25-477D-9040-FFF3348678F5}"/>
              </a:ext>
            </a:extLst>
          </p:cNvPr>
          <p:cNvSpPr txBox="1"/>
          <p:nvPr/>
        </p:nvSpPr>
        <p:spPr>
          <a:xfrm>
            <a:off x="2406788" y="4181910"/>
            <a:ext cx="32865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1800" b="0" i="0" u="none" strike="noStrike">
                <a:effectLst/>
                <a:latin typeface="Lato"/>
              </a:rPr>
              <a:t>מספר פרויקט : 20-1-1-2061</a:t>
            </a:r>
            <a:endParaRPr lang="he-IL" b="0">
              <a:effectLst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br>
              <a:rPr lang="he-IL" b="0">
                <a:effectLst/>
              </a:rPr>
            </a:br>
            <a:r>
              <a:rPr lang="he-IL" sz="1800" b="0" i="0" u="none" strike="noStrike">
                <a:effectLst/>
                <a:latin typeface="Lato"/>
              </a:rPr>
              <a:t>מקום ביצוע הפרויקט: אוניברסיטה</a:t>
            </a:r>
            <a:endParaRPr lang="he-IL" b="0">
              <a:effectLst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br>
              <a:rPr lang="he-IL" b="0">
                <a:effectLst/>
              </a:rPr>
            </a:br>
            <a:r>
              <a:rPr lang="he-IL" sz="1800" b="0" i="0" u="none" strike="noStrike">
                <a:effectLst/>
                <a:latin typeface="Lato"/>
              </a:rPr>
              <a:t>אישור המנחה למצגת : </a:t>
            </a:r>
            <a:endParaRPr lang="he-IL" b="0">
              <a:effectLst/>
            </a:endParaRPr>
          </a:p>
          <a:p>
            <a:br>
              <a:rPr lang="he-IL" b="0">
                <a:effectLst/>
              </a:rPr>
            </a:br>
            <a:br>
              <a:rPr lang="he-IL" b="0">
                <a:effectLst/>
              </a:rPr>
            </a:b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5AA4E5-18D4-4DBE-BA55-C1DF75C83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788" y="5256077"/>
            <a:ext cx="1006288" cy="6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B16F04-8157-46D6-A7BD-A5EF4EB9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r" rtl="1"/>
            <a:r>
              <a:rPr lang="he-IL"/>
              <a:t>השלמת קווים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453638-ADD1-4D47-9A2A-26167AFA3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err="1">
                <a:cs typeface="Gisha"/>
              </a:rPr>
              <a:t>סימלוץ</a:t>
            </a:r>
            <a:r>
              <a:rPr lang="he-IL">
                <a:cs typeface="Gisha"/>
              </a:rPr>
              <a:t> פעולת ה"ניחוש" האורתוגונלית בנקודת שינוי </a:t>
            </a:r>
            <a:r>
              <a:rPr lang="he-IL" err="1">
                <a:cs typeface="Gisha"/>
              </a:rPr>
              <a:t>הגרדיאנט</a:t>
            </a:r>
            <a:r>
              <a:rPr lang="he-IL">
                <a:cs typeface="Gisha"/>
              </a:rPr>
              <a:t>.</a:t>
            </a:r>
          </a:p>
          <a:p>
            <a:pPr algn="r" rtl="1">
              <a:buClr>
                <a:srgbClr val="000000"/>
              </a:buClr>
            </a:pPr>
            <a:r>
              <a:rPr lang="he-IL">
                <a:cs typeface="Gisha"/>
              </a:rPr>
              <a:t>עדיין בשלבי פיתוח, מצאנו טעות בקוד עליו</a:t>
            </a:r>
          </a:p>
          <a:p>
            <a:pPr marL="0" indent="0" algn="r" rtl="1">
              <a:buClr>
                <a:srgbClr val="000000"/>
              </a:buClr>
              <a:buNone/>
            </a:pPr>
            <a:r>
              <a:rPr lang="he-IL">
                <a:cs typeface="Gisha"/>
              </a:rPr>
              <a:t>אנחנו מתבססים, אלו התוצאות כרגע:</a:t>
            </a:r>
            <a:endParaRPr lang="he-IL"/>
          </a:p>
          <a:p>
            <a:pPr marL="0" indent="0" algn="r" rtl="1">
              <a:buClr>
                <a:srgbClr val="000000"/>
              </a:buClr>
              <a:buNone/>
            </a:pPr>
            <a:endParaRPr lang="he-IL">
              <a:cs typeface="Gisha"/>
            </a:endParaRPr>
          </a:p>
          <a:p>
            <a:pPr algn="r" rtl="1">
              <a:buClr>
                <a:srgbClr val="000000"/>
              </a:buClr>
            </a:pPr>
            <a:r>
              <a:rPr lang="he-IL">
                <a:cs typeface="Gisha"/>
              </a:rPr>
              <a:t>הרעיון של השלמת קווים:</a:t>
            </a:r>
          </a:p>
          <a:p>
            <a:pPr algn="r" rtl="1"/>
            <a:endParaRPr lang="en-US"/>
          </a:p>
          <a:p>
            <a:pPr algn="r" rtl="1"/>
            <a:endParaRPr lang="en-US"/>
          </a:p>
          <a:p>
            <a:pPr algn="r" rtl="1"/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DB4E6198-8287-40D5-BAEB-66DA46153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57" t="-205" r="17773" b="10541"/>
          <a:stretch/>
        </p:blipFill>
        <p:spPr>
          <a:xfrm>
            <a:off x="4403222" y="2584560"/>
            <a:ext cx="1544432" cy="1688069"/>
          </a:xfrm>
          <a:prstGeom prst="rect">
            <a:avLst/>
          </a:prstGeom>
        </p:spPr>
      </p:pic>
      <p:pic>
        <p:nvPicPr>
          <p:cNvPr id="3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EBF360C-9811-447B-A390-E318867BF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86" r="14440"/>
          <a:stretch/>
        </p:blipFill>
        <p:spPr>
          <a:xfrm>
            <a:off x="98737" y="2580707"/>
            <a:ext cx="1755146" cy="1866005"/>
          </a:xfrm>
          <a:prstGeom prst="rect">
            <a:avLst/>
          </a:prstGeom>
        </p:spPr>
      </p:pic>
      <p:pic>
        <p:nvPicPr>
          <p:cNvPr id="6" name="Picture 6" descr="A picture containing photo, sitting, standing, person&#10;&#10;Description automatically generated">
            <a:extLst>
              <a:ext uri="{FF2B5EF4-FFF2-40B4-BE49-F238E27FC236}">
                <a16:creationId xmlns:a16="http://schemas.microsoft.com/office/drawing/2014/main" id="{4BC04568-3E56-440E-A3B3-3BA1E5E784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56" r="13502" b="842"/>
          <a:stretch/>
        </p:blipFill>
        <p:spPr>
          <a:xfrm>
            <a:off x="2204844" y="2578663"/>
            <a:ext cx="1780184" cy="187195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8A908A2-5AF2-44FE-AD0F-66BF4AE46EC6}"/>
              </a:ext>
            </a:extLst>
          </p:cNvPr>
          <p:cNvSpPr/>
          <p:nvPr/>
        </p:nvSpPr>
        <p:spPr>
          <a:xfrm>
            <a:off x="3918871" y="3266025"/>
            <a:ext cx="480658" cy="3358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70CAB5F-751E-401B-A778-07233F6734DE}"/>
              </a:ext>
            </a:extLst>
          </p:cNvPr>
          <p:cNvSpPr/>
          <p:nvPr/>
        </p:nvSpPr>
        <p:spPr>
          <a:xfrm>
            <a:off x="1796572" y="3263757"/>
            <a:ext cx="480658" cy="3305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 descr="תמונה שמכילה כהה, מואר, לילה, מחשב&#10;&#10;התיאור נוצר באופן אוטומטי">
            <a:extLst>
              <a:ext uri="{FF2B5EF4-FFF2-40B4-BE49-F238E27FC236}">
                <a16:creationId xmlns:a16="http://schemas.microsoft.com/office/drawing/2014/main" id="{D0BD55E5-1CB2-4700-B94B-CE166546B0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778" t="24074" r="43750" b="48148"/>
          <a:stretch/>
        </p:blipFill>
        <p:spPr>
          <a:xfrm>
            <a:off x="8672408" y="5040028"/>
            <a:ext cx="2206365" cy="1615336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1747DF60-F55E-4C84-A781-027C465DF8E5}"/>
              </a:ext>
            </a:extLst>
          </p:cNvPr>
          <p:cNvSpPr txBox="1"/>
          <p:nvPr/>
        </p:nvSpPr>
        <p:spPr>
          <a:xfrm>
            <a:off x="8910034" y="47136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e-IL">
                <a:cs typeface="Gisha"/>
              </a:rPr>
              <a:t>השלמה אורתוגונלית</a:t>
            </a:r>
            <a:endParaRPr lang="he-IL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1E32DD43-15A5-43C0-9C00-33482C365721}"/>
              </a:ext>
            </a:extLst>
          </p:cNvPr>
          <p:cNvSpPr txBox="1"/>
          <p:nvPr/>
        </p:nvSpPr>
        <p:spPr>
          <a:xfrm>
            <a:off x="4906851" y="47136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e-IL">
                <a:cs typeface="Gisha"/>
              </a:rPr>
              <a:t>השלמה קו-לינארית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D12411BB-5440-4318-92B3-0901615AFD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778" t="24074" r="43750" b="48148"/>
          <a:stretch/>
        </p:blipFill>
        <p:spPr>
          <a:xfrm>
            <a:off x="4771182" y="5040028"/>
            <a:ext cx="2206365" cy="1615336"/>
          </a:xfrm>
          <a:prstGeom prst="rect">
            <a:avLst/>
          </a:prstGeom>
        </p:spPr>
      </p:pic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2DF6C1FA-FD67-4035-A9C4-21A6E52124C3}"/>
              </a:ext>
            </a:extLst>
          </p:cNvPr>
          <p:cNvCxnSpPr/>
          <p:nvPr/>
        </p:nvCxnSpPr>
        <p:spPr>
          <a:xfrm flipH="1">
            <a:off x="5856800" y="5084069"/>
            <a:ext cx="1" cy="1566927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תמונה שמכילה כהה, מואר, לילה, מחשב&#10;&#10;התיאור נוצר באופן אוטומטי">
            <a:extLst>
              <a:ext uri="{FF2B5EF4-FFF2-40B4-BE49-F238E27FC236}">
                <a16:creationId xmlns:a16="http://schemas.microsoft.com/office/drawing/2014/main" id="{819A51BD-6001-4A85-A692-E6D5104490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778" t="24074" r="43750" b="48148"/>
          <a:stretch/>
        </p:blipFill>
        <p:spPr>
          <a:xfrm>
            <a:off x="843126" y="5061492"/>
            <a:ext cx="2206365" cy="1615336"/>
          </a:xfrm>
          <a:prstGeom prst="rect">
            <a:avLst/>
          </a:prstGeom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DD6C7A29-5CF0-4F3B-8B27-7FD07ECC9285}"/>
              </a:ext>
            </a:extLst>
          </p:cNvPr>
          <p:cNvSpPr txBox="1"/>
          <p:nvPr/>
        </p:nvSpPr>
        <p:spPr>
          <a:xfrm>
            <a:off x="1413456" y="47136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e-IL">
                <a:cs typeface="Gisha"/>
              </a:rPr>
              <a:t>קו מקורי</a:t>
            </a:r>
            <a:endParaRPr lang="he-IL"/>
          </a:p>
        </p:txBody>
      </p: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82CB26EF-6959-40BE-B62B-A3A5E98DBA28}"/>
              </a:ext>
            </a:extLst>
          </p:cNvPr>
          <p:cNvCxnSpPr>
            <a:cxnSpLocks/>
          </p:cNvCxnSpPr>
          <p:nvPr/>
        </p:nvCxnSpPr>
        <p:spPr>
          <a:xfrm>
            <a:off x="9323364" y="5282618"/>
            <a:ext cx="901520" cy="1073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AEC20DBE-41D6-432B-BA0F-4AB0701E42AA}"/>
              </a:ext>
            </a:extLst>
          </p:cNvPr>
          <p:cNvCxnSpPr>
            <a:cxnSpLocks/>
          </p:cNvCxnSpPr>
          <p:nvPr/>
        </p:nvCxnSpPr>
        <p:spPr>
          <a:xfrm>
            <a:off x="9323364" y="6361223"/>
            <a:ext cx="901520" cy="1073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382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B16F04-8157-46D6-A7BD-A5EF4EB9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r" rtl="1"/>
            <a:r>
              <a:rPr lang="he-IL"/>
              <a:t>לוח זמנים מעודכן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453638-ADD1-4D47-9A2A-26167AFA3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pPr algn="r" rtl="1"/>
            <a:endParaRPr lang="en-US"/>
          </a:p>
          <a:p>
            <a:pPr algn="r" rtl="1"/>
            <a:endParaRPr lang="en-US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4058A7B-27B4-4A02-B774-13A16A02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94098"/>
              </p:ext>
            </p:extLst>
          </p:nvPr>
        </p:nvGraphicFramePr>
        <p:xfrm>
          <a:off x="223935" y="1901003"/>
          <a:ext cx="11754497" cy="484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9884">
                  <a:extLst>
                    <a:ext uri="{9D8B030D-6E8A-4147-A177-3AD203B41FA5}">
                      <a16:colId xmlns:a16="http://schemas.microsoft.com/office/drawing/2014/main" val="2312299709"/>
                    </a:ext>
                  </a:extLst>
                </a:gridCol>
                <a:gridCol w="1820253">
                  <a:extLst>
                    <a:ext uri="{9D8B030D-6E8A-4147-A177-3AD203B41FA5}">
                      <a16:colId xmlns:a16="http://schemas.microsoft.com/office/drawing/2014/main" val="3846206707"/>
                    </a:ext>
                  </a:extLst>
                </a:gridCol>
                <a:gridCol w="1294819">
                  <a:extLst>
                    <a:ext uri="{9D8B030D-6E8A-4147-A177-3AD203B41FA5}">
                      <a16:colId xmlns:a16="http://schemas.microsoft.com/office/drawing/2014/main" val="801622533"/>
                    </a:ext>
                  </a:extLst>
                </a:gridCol>
                <a:gridCol w="3715569">
                  <a:extLst>
                    <a:ext uri="{9D8B030D-6E8A-4147-A177-3AD203B41FA5}">
                      <a16:colId xmlns:a16="http://schemas.microsoft.com/office/drawing/2014/main" val="3417243217"/>
                    </a:ext>
                  </a:extLst>
                </a:gridCol>
                <a:gridCol w="2223711">
                  <a:extLst>
                    <a:ext uri="{9D8B030D-6E8A-4147-A177-3AD203B41FA5}">
                      <a16:colId xmlns:a16="http://schemas.microsoft.com/office/drawing/2014/main" val="1573560697"/>
                    </a:ext>
                  </a:extLst>
                </a:gridCol>
                <a:gridCol w="570261">
                  <a:extLst>
                    <a:ext uri="{9D8B030D-6E8A-4147-A177-3AD203B41FA5}">
                      <a16:colId xmlns:a16="http://schemas.microsoft.com/office/drawing/2014/main" val="2362648246"/>
                    </a:ext>
                  </a:extLst>
                </a:gridCol>
              </a:tblGrid>
              <a:tr h="573780"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הערות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תאריך ביצוע בפועל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תאריך יעד לביצוע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פירוט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אבן דרך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מס'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50796"/>
                  </a:ext>
                </a:extLst>
              </a:tr>
              <a:tr h="573780"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למידה עצמית + קורס עיבוד תמונות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16.11.2020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/>
                        <a:t>LGN</a:t>
                      </a:r>
                      <a:r>
                        <a:rPr lang="he-IL"/>
                        <a:t>, </a:t>
                      </a:r>
                      <a:r>
                        <a:rPr lang="en-US"/>
                        <a:t>Visual Cortex, RF</a:t>
                      </a:r>
                      <a:endParaRPr lang="he-IL"/>
                    </a:p>
                    <a:p>
                      <a:pPr algn="r" rtl="1"/>
                      <a:r>
                        <a:rPr lang="he-IL"/>
                        <a:t>אלגוריתמים לעיבוד תמונות</a:t>
                      </a:r>
                      <a:r>
                        <a:rPr lang="en-US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למידת רקע מערכת הראייה והמוח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294402"/>
                  </a:ext>
                </a:extLst>
              </a:tr>
              <a:tr h="1065591"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קורס עיבוד תמונות +</a:t>
                      </a:r>
                      <a:r>
                        <a:rPr lang="en-US"/>
                        <a:t> </a:t>
                      </a:r>
                      <a:r>
                        <a:rPr lang="he-IL"/>
                        <a:t>מאמרים </a:t>
                      </a:r>
                      <a:r>
                        <a:rPr lang="he-IL" err="1"/>
                        <a:t>רלונטים</a:t>
                      </a:r>
                      <a:r>
                        <a:rPr lang="he-IL"/>
                        <a:t> (נמצא </a:t>
                      </a:r>
                      <a:r>
                        <a:rPr lang="he-IL">
                          <a:hlinkClick r:id="rId2"/>
                        </a:rPr>
                        <a:t>בתוכנית העבודה</a:t>
                      </a:r>
                      <a:r>
                        <a:rPr lang="he-IL"/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09.12.2020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ספריות עיבוד תמונה </a:t>
                      </a:r>
                      <a:r>
                        <a:rPr lang="he-IL" err="1"/>
                        <a:t>בפייתון</a:t>
                      </a:r>
                      <a:r>
                        <a:rPr lang="he-IL"/>
                        <a:t>,</a:t>
                      </a:r>
                    </a:p>
                    <a:p>
                      <a:pPr algn="r" rtl="1"/>
                      <a:r>
                        <a:rPr lang="he-IL"/>
                        <a:t>קריאת מאמרים בנושא תופעות ראייתיות ובניית מודלים מתמטיים לזיהוין.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למידת רקע מתמטי הנדסי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608335"/>
                  </a:ext>
                </a:extLst>
              </a:tr>
              <a:tr h="1311497">
                <a:tc>
                  <a:txBody>
                    <a:bodyPr/>
                    <a:lstStyle/>
                    <a:p>
                      <a:pPr algn="r" rtl="1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err="1"/>
                        <a:t>איפיון</a:t>
                      </a:r>
                      <a:r>
                        <a:rPr lang="he-IL"/>
                        <a:t> התופעה – </a:t>
                      </a:r>
                      <a:r>
                        <a:rPr lang="en-US"/>
                        <a:t>V</a:t>
                      </a:r>
                      <a:r>
                        <a:rPr lang="he-IL"/>
                        <a:t>,</a:t>
                      </a:r>
                    </a:p>
                    <a:p>
                      <a:pPr algn="r" rtl="1"/>
                      <a:r>
                        <a:rPr lang="he-IL"/>
                        <a:t>אלגוריתם להשלמת קווים – בתהליך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27.12.2020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err="1"/>
                        <a:t>איפיון</a:t>
                      </a:r>
                      <a:r>
                        <a:rPr lang="he-IL"/>
                        <a:t> תופעת ה</a:t>
                      </a:r>
                      <a:r>
                        <a:rPr lang="en-US"/>
                        <a:t>NCS</a:t>
                      </a:r>
                      <a:r>
                        <a:rPr lang="he-IL"/>
                        <a:t>, הפעלת אלגוריתמים להשלמת קווים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err="1"/>
                        <a:t>איפיון</a:t>
                      </a:r>
                      <a:r>
                        <a:rPr lang="he-IL"/>
                        <a:t> תופעת ה</a:t>
                      </a:r>
                      <a:r>
                        <a:rPr lang="en-US"/>
                        <a:t>NCS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874952"/>
                  </a:ext>
                </a:extLst>
              </a:tr>
              <a:tr h="332428">
                <a:tc>
                  <a:txBody>
                    <a:bodyPr/>
                    <a:lstStyle/>
                    <a:p>
                      <a:pPr algn="r" rtl="1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17.01.2021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תכנון הגישה האלגוריתמית בהתבסס על מודלים קיימים, </a:t>
                      </a:r>
                    </a:p>
                    <a:p>
                      <a:pPr algn="r" rtl="1"/>
                      <a:r>
                        <a:rPr lang="he-IL"/>
                        <a:t>תכנון האלגוריתם כקופסאות שחורות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חלוקה לתתי אלגוריתמים והגשת דו"ח מעקב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884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226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B16F04-8157-46D6-A7BD-A5EF4EB9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r" rtl="1"/>
            <a:r>
              <a:rPr lang="he-IL"/>
              <a:t>לוח זמנים מעודכן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453638-ADD1-4D47-9A2A-26167AFA3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pPr algn="r" rtl="1"/>
            <a:endParaRPr lang="en-US"/>
          </a:p>
          <a:p>
            <a:pPr algn="r" rtl="1"/>
            <a:endParaRPr lang="en-US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4058A7B-27B4-4A02-B774-13A16A02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59173"/>
              </p:ext>
            </p:extLst>
          </p:nvPr>
        </p:nvGraphicFramePr>
        <p:xfrm>
          <a:off x="223935" y="1901003"/>
          <a:ext cx="11754497" cy="48295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9884">
                  <a:extLst>
                    <a:ext uri="{9D8B030D-6E8A-4147-A177-3AD203B41FA5}">
                      <a16:colId xmlns:a16="http://schemas.microsoft.com/office/drawing/2014/main" val="2312299709"/>
                    </a:ext>
                  </a:extLst>
                </a:gridCol>
                <a:gridCol w="1820253">
                  <a:extLst>
                    <a:ext uri="{9D8B030D-6E8A-4147-A177-3AD203B41FA5}">
                      <a16:colId xmlns:a16="http://schemas.microsoft.com/office/drawing/2014/main" val="3846206707"/>
                    </a:ext>
                  </a:extLst>
                </a:gridCol>
                <a:gridCol w="1294819">
                  <a:extLst>
                    <a:ext uri="{9D8B030D-6E8A-4147-A177-3AD203B41FA5}">
                      <a16:colId xmlns:a16="http://schemas.microsoft.com/office/drawing/2014/main" val="801622533"/>
                    </a:ext>
                  </a:extLst>
                </a:gridCol>
                <a:gridCol w="3715569">
                  <a:extLst>
                    <a:ext uri="{9D8B030D-6E8A-4147-A177-3AD203B41FA5}">
                      <a16:colId xmlns:a16="http://schemas.microsoft.com/office/drawing/2014/main" val="3417243217"/>
                    </a:ext>
                  </a:extLst>
                </a:gridCol>
                <a:gridCol w="2223711">
                  <a:extLst>
                    <a:ext uri="{9D8B030D-6E8A-4147-A177-3AD203B41FA5}">
                      <a16:colId xmlns:a16="http://schemas.microsoft.com/office/drawing/2014/main" val="1573560697"/>
                    </a:ext>
                  </a:extLst>
                </a:gridCol>
                <a:gridCol w="570261">
                  <a:extLst>
                    <a:ext uri="{9D8B030D-6E8A-4147-A177-3AD203B41FA5}">
                      <a16:colId xmlns:a16="http://schemas.microsoft.com/office/drawing/2014/main" val="2362648246"/>
                    </a:ext>
                  </a:extLst>
                </a:gridCol>
              </a:tblGrid>
              <a:tr h="890042"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הערות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תאריך ביצוע בפועל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תאריך יעד לביצוע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פירוט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אבן דרך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מס'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50796"/>
                  </a:ext>
                </a:extLst>
              </a:tr>
              <a:tr h="1269406">
                <a:tc>
                  <a:txBody>
                    <a:bodyPr/>
                    <a:lstStyle/>
                    <a:p>
                      <a:pPr algn="r" rtl="1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20.02.2021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מודל מתמטי המתאר את התופעה, </a:t>
                      </a:r>
                    </a:p>
                    <a:p>
                      <a:pPr algn="r" rtl="1"/>
                      <a:r>
                        <a:rPr lang="he-IL"/>
                        <a:t>קביעת ה</a:t>
                      </a:r>
                      <a:r>
                        <a:rPr lang="en-US"/>
                        <a:t>Thresholds</a:t>
                      </a:r>
                      <a:r>
                        <a:rPr lang="he-IL"/>
                        <a:t> המוטמעים בתתי האלגוריתמים.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תכנון המודל המתמטי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294402"/>
                  </a:ext>
                </a:extLst>
              </a:tr>
              <a:tr h="1780085">
                <a:tc>
                  <a:txBody>
                    <a:bodyPr/>
                    <a:lstStyle/>
                    <a:p>
                      <a:pPr algn="r" rtl="1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04.04.2021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סיום תהליך הפיתוח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סיום תהליך הפיתוח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874952"/>
                  </a:ext>
                </a:extLst>
              </a:tr>
              <a:tr h="890042">
                <a:tc>
                  <a:txBody>
                    <a:bodyPr/>
                    <a:lstStyle/>
                    <a:p>
                      <a:pPr algn="r" rtl="1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22.04.2021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בחינת תוצאות האלגוריתם מול עדותם של נבדקים על תמונות מסונתזות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בחינת האלגוריתם על נבדקים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884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818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B16F04-8157-46D6-A7BD-A5EF4EB9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r" rtl="1"/>
            <a:r>
              <a:rPr lang="he-IL"/>
              <a:t>לוח זמנים מעודכן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453638-ADD1-4D47-9A2A-26167AFA3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pPr algn="r" rtl="1"/>
            <a:endParaRPr lang="en-US"/>
          </a:p>
          <a:p>
            <a:pPr algn="r" rtl="1"/>
            <a:endParaRPr lang="en-US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4058A7B-27B4-4A02-B774-13A16A02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51775"/>
              </p:ext>
            </p:extLst>
          </p:nvPr>
        </p:nvGraphicFramePr>
        <p:xfrm>
          <a:off x="223935" y="1901003"/>
          <a:ext cx="11754497" cy="48939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9884">
                  <a:extLst>
                    <a:ext uri="{9D8B030D-6E8A-4147-A177-3AD203B41FA5}">
                      <a16:colId xmlns:a16="http://schemas.microsoft.com/office/drawing/2014/main" val="2312299709"/>
                    </a:ext>
                  </a:extLst>
                </a:gridCol>
                <a:gridCol w="1820253">
                  <a:extLst>
                    <a:ext uri="{9D8B030D-6E8A-4147-A177-3AD203B41FA5}">
                      <a16:colId xmlns:a16="http://schemas.microsoft.com/office/drawing/2014/main" val="3846206707"/>
                    </a:ext>
                  </a:extLst>
                </a:gridCol>
                <a:gridCol w="1294819">
                  <a:extLst>
                    <a:ext uri="{9D8B030D-6E8A-4147-A177-3AD203B41FA5}">
                      <a16:colId xmlns:a16="http://schemas.microsoft.com/office/drawing/2014/main" val="801622533"/>
                    </a:ext>
                  </a:extLst>
                </a:gridCol>
                <a:gridCol w="3715569">
                  <a:extLst>
                    <a:ext uri="{9D8B030D-6E8A-4147-A177-3AD203B41FA5}">
                      <a16:colId xmlns:a16="http://schemas.microsoft.com/office/drawing/2014/main" val="3417243217"/>
                    </a:ext>
                  </a:extLst>
                </a:gridCol>
                <a:gridCol w="2223711">
                  <a:extLst>
                    <a:ext uri="{9D8B030D-6E8A-4147-A177-3AD203B41FA5}">
                      <a16:colId xmlns:a16="http://schemas.microsoft.com/office/drawing/2014/main" val="1573560697"/>
                    </a:ext>
                  </a:extLst>
                </a:gridCol>
                <a:gridCol w="570261">
                  <a:extLst>
                    <a:ext uri="{9D8B030D-6E8A-4147-A177-3AD203B41FA5}">
                      <a16:colId xmlns:a16="http://schemas.microsoft.com/office/drawing/2014/main" val="2362648246"/>
                    </a:ext>
                  </a:extLst>
                </a:gridCol>
              </a:tblGrid>
              <a:tr h="779457"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הערות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תאריך ביצוע בפועל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תאריך יעד לביצוע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פירוט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אבן דרך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מס'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50796"/>
                  </a:ext>
                </a:extLst>
              </a:tr>
              <a:tr h="1111682">
                <a:tc>
                  <a:txBody>
                    <a:bodyPr/>
                    <a:lstStyle/>
                    <a:p>
                      <a:pPr algn="r" rtl="1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27.04.2021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הצגת התופעה, האלגוריתם שפיתחנו, והתוצאות בצורה ויזואלית ברורה ונגישה.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הגשת הפוסטר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294402"/>
                  </a:ext>
                </a:extLst>
              </a:tr>
              <a:tr h="1443914">
                <a:tc>
                  <a:txBody>
                    <a:bodyPr/>
                    <a:lstStyle/>
                    <a:p>
                      <a:pPr algn="r" rtl="1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01.06.2021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ניתוח האלגוריתם אל מול ההיפותזה ההתחלתית. </a:t>
                      </a:r>
                    </a:p>
                    <a:p>
                      <a:pPr algn="r" rtl="1"/>
                      <a:r>
                        <a:rPr lang="he-IL"/>
                        <a:t>הערכת הדיוק של האלגוריתם ומציאת נקודות תורפה.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הסקת מסקנות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608335"/>
                  </a:ext>
                </a:extLst>
              </a:tr>
              <a:tr h="1558912">
                <a:tc>
                  <a:txBody>
                    <a:bodyPr/>
                    <a:lstStyle/>
                    <a:p>
                      <a:pPr algn="r" rtl="1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15.06.2021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סיכום כל תוצרי הפרויקט ועבודה על הגשה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הכנת פרזנטציה סופית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10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874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121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7727-8BA4-4CE0-A720-E009D940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/>
              <a:t>תוכן עניינים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7B11A-1504-4514-9F37-4ABF58AB8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u="sng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נושא הפרויקט</a:t>
            </a:r>
            <a:endParaRPr lang="he-IL" u="sng"/>
          </a:p>
          <a:p>
            <a:pPr marL="457200" indent="-457200" algn="r" rtl="1">
              <a:buFont typeface="+mj-lt"/>
              <a:buAutoNum type="arabicPeriod"/>
            </a:pPr>
            <a:r>
              <a:rPr lang="he-IL" u="sng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דרישות מערכת מעודכנות</a:t>
            </a:r>
            <a:endParaRPr lang="he-IL" u="sng"/>
          </a:p>
          <a:p>
            <a:pPr marL="457200" indent="-457200" algn="r" rtl="1">
              <a:buFont typeface="+mj-lt"/>
              <a:buAutoNum type="arabicPeriod"/>
            </a:pPr>
            <a:r>
              <a:rPr lang="he-IL" u="sng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דיאגרמת בלוקים מפורטת</a:t>
            </a:r>
            <a:endParaRPr lang="he-IL" u="sng"/>
          </a:p>
          <a:p>
            <a:pPr marL="457200" indent="-457200" algn="r" rtl="1">
              <a:buFont typeface="+mj-lt"/>
              <a:buAutoNum type="arabicPeriod"/>
            </a:pPr>
            <a:r>
              <a:rPr lang="he-IL" u="sng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תוצרי הפרויקט עד כה</a:t>
            </a:r>
            <a:endParaRPr lang="he-IL" u="sng"/>
          </a:p>
          <a:p>
            <a:pPr marL="457200" indent="-457200" algn="r" rtl="1">
              <a:buFont typeface="+mj-lt"/>
              <a:buAutoNum type="arabicPeriod"/>
            </a:pPr>
            <a:r>
              <a:rPr lang="he-IL" u="sng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לוח זמנים מעודכן</a:t>
            </a:r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1774380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67A87-6AEB-4379-933C-3B181E1F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7C7D09C-4646-4B95-BECA-486E9D78BB78}"/>
              </a:ext>
            </a:extLst>
          </p:cNvPr>
          <p:cNvSpPr txBox="1">
            <a:spLocks/>
          </p:cNvSpPr>
          <p:nvPr/>
        </p:nvSpPr>
        <p:spPr>
          <a:xfrm>
            <a:off x="5295035" y="686085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pc="-50">
                <a:solidFill>
                  <a:schemeClr val="tx1"/>
                </a:solidFill>
              </a:rPr>
              <a:t>נושא הפרויקט</a:t>
            </a:r>
            <a:endParaRPr lang="en-US" spc="-5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5725C-62CA-43C7-8AF0-09D11B4407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46842" y="1943786"/>
            <a:ext cx="6315224" cy="402876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 algn="r" rtl="1">
              <a:spcAft>
                <a:spcPts val="600"/>
              </a:spcAft>
              <a:buClr>
                <a:schemeClr val="tx1"/>
              </a:buClr>
            </a:pPr>
            <a:r>
              <a:rPr lang="he-IL" sz="1600"/>
              <a:t>פיתוח מודל חישובי ("אלגוריתם") לתופעת ה</a:t>
            </a:r>
            <a:r>
              <a:rPr lang="en-US" sz="1600"/>
              <a:t>Neon Color Illusion</a:t>
            </a:r>
            <a:r>
              <a:rPr lang="he-IL" sz="1600"/>
              <a:t> המבוסס על מודלים ומנגנונים מוצעים במעבדה.</a:t>
            </a:r>
          </a:p>
          <a:p>
            <a:pPr marL="285750" indent="-28575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600">
                <a:cs typeface="Gisha"/>
              </a:rPr>
              <a:t>תופעת ה</a:t>
            </a:r>
            <a:r>
              <a:rPr lang="en-US" sz="1600"/>
              <a:t>neon color illusion</a:t>
            </a:r>
            <a:r>
              <a:rPr lang="he-IL" sz="1600">
                <a:cs typeface="Gisha"/>
              </a:rPr>
              <a:t>: כאשר קווים כהים מתחלפים לגוון בהיר יותר, הבהירות מתפשטת לרקע בסמיכות לקווים והתמונה הנתפסת על ידינו היא תמונה בעלת רקע וקווי מתאר שאינם נוכחים בתמונה המקורית.</a:t>
            </a:r>
          </a:p>
          <a:p>
            <a:pPr marL="285750" indent="-285750" algn="r" rtl="1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e-IL" sz="1600">
                <a:cs typeface="Gisha"/>
              </a:rPr>
              <a:t>פיתוח מודל חישובי לתופעה ראייתית שלא נחקרה.</a:t>
            </a:r>
          </a:p>
          <a:p>
            <a:pPr marL="285750" indent="-28575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600">
                <a:cs typeface="Gisha"/>
              </a:rPr>
              <a:t>תכנון ופיתוח מודל חישובי להצגה של התופעה הראייתית על גבי תמונה סינטטית.</a:t>
            </a:r>
          </a:p>
        </p:txBody>
      </p:sp>
      <p:pic>
        <p:nvPicPr>
          <p:cNvPr id="5" name="Picture 4" descr="Polygon&#10;&#10;Description automatically generated with low confidence">
            <a:extLst>
              <a:ext uri="{FF2B5EF4-FFF2-40B4-BE49-F238E27FC236}">
                <a16:creationId xmlns:a16="http://schemas.microsoft.com/office/drawing/2014/main" id="{ADFFD6F8-C431-4024-BF65-3CCD3178C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3" r="8137" b="2"/>
          <a:stretch/>
        </p:blipFill>
        <p:spPr>
          <a:xfrm>
            <a:off x="267501" y="979877"/>
            <a:ext cx="4011840" cy="4898245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962008-FF35-4A34-ABBE-67B6FD029945}"/>
              </a:ext>
            </a:extLst>
          </p:cNvPr>
          <p:cNvCxnSpPr/>
          <p:nvPr/>
        </p:nvCxnSpPr>
        <p:spPr>
          <a:xfrm>
            <a:off x="2346960" y="4579620"/>
            <a:ext cx="2362200" cy="8686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ECF0641-A3C2-4859-85DD-3194E8B2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60" y="4987650"/>
            <a:ext cx="2217420" cy="10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1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CC4AF-07CA-43C9-8678-80DFF39C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r" rtl="1"/>
            <a:r>
              <a:rPr lang="he-IL"/>
              <a:t>אופן מימוש הפרויקט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053F-48DF-4B61-8837-C8C578D74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/>
              <a:t>כלים ופלטפורמות לביצוע:</a:t>
            </a:r>
          </a:p>
          <a:p>
            <a:pPr lvl="1" algn="r" rtl="1"/>
            <a:r>
              <a:rPr lang="en-US"/>
              <a:t>MATLAB</a:t>
            </a:r>
            <a:endParaRPr lang="he-IL"/>
          </a:p>
          <a:p>
            <a:pPr lvl="1" algn="r" rtl="1"/>
            <a:r>
              <a:rPr lang="en-US"/>
              <a:t>Python – CV2 , </a:t>
            </a:r>
            <a:r>
              <a:rPr lang="en-US" err="1"/>
              <a:t>Skimage</a:t>
            </a:r>
            <a:endParaRPr lang="en-US"/>
          </a:p>
          <a:p>
            <a:pPr lvl="1" algn="r" rtl="1"/>
            <a:endParaRPr lang="en-US"/>
          </a:p>
          <a:p>
            <a:pPr lvl="1" algn="r" rtl="1"/>
            <a:endParaRPr lang="en-US"/>
          </a:p>
          <a:p>
            <a:pPr algn="r" rtl="1"/>
            <a:r>
              <a:rPr lang="he-IL"/>
              <a:t>תוצרי הפרויקט: </a:t>
            </a:r>
          </a:p>
          <a:p>
            <a:pPr lvl="1" algn="r" rtl="1"/>
            <a:r>
              <a:rPr lang="he-IL">
                <a:cs typeface="Gisha"/>
              </a:rPr>
              <a:t>מודל חישובי למציאת תופעת ה</a:t>
            </a:r>
            <a:r>
              <a:rPr lang="en-US"/>
              <a:t>neon color illusion </a:t>
            </a:r>
            <a:r>
              <a:rPr lang="he-IL">
                <a:cs typeface="Gisha"/>
              </a:rPr>
              <a:t> על גבי תמונה.</a:t>
            </a:r>
          </a:p>
          <a:p>
            <a:pPr lvl="1" algn="r" rtl="1"/>
            <a:r>
              <a:rPr lang="he-IL">
                <a:cs typeface="Gisha"/>
              </a:rPr>
              <a:t>תוכנית </a:t>
            </a:r>
            <a:r>
              <a:rPr lang="en-US"/>
              <a:t>python</a:t>
            </a:r>
            <a:r>
              <a:rPr lang="he-IL">
                <a:cs typeface="Gisha"/>
              </a:rPr>
              <a:t> המקבלת תמונה וממחישה על תמונת הפלט את אופן תפיסת האילוזיה בעין האנושית.</a:t>
            </a:r>
          </a:p>
          <a:p>
            <a:pPr lvl="1" algn="r" rtl="1"/>
            <a:r>
              <a:rPr lang="he-IL">
                <a:cs typeface="Gisha"/>
              </a:rPr>
              <a:t>הצגת תוצרי התוכנית בהשוואה למודלים קיימים (F.A.C.A.D.E, </a:t>
            </a:r>
            <a:r>
              <a:rPr lang="en"/>
              <a:t>Stephen Grossberg</a:t>
            </a:r>
            <a:r>
              <a:rPr lang="he-IL">
                <a:cs typeface="Gisha"/>
              </a:rPr>
              <a:t> ).</a:t>
            </a:r>
            <a:endParaRPr lang="en-US"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val="2859535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CC4AF-07CA-43C9-8678-80DFF39C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r" rtl="1"/>
            <a:r>
              <a:rPr lang="he-IL"/>
              <a:t>שינויים בדרישות המערכת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053F-48DF-4B61-8837-C8C578D74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/>
              <a:t>דרישות המערכת לא השתנו מתחילת הפרויקט</a:t>
            </a:r>
          </a:p>
          <a:p>
            <a:pPr algn="r" rtl="1"/>
            <a:r>
              <a:rPr lang="he-IL"/>
              <a:t>דרישות המערכת הן:</a:t>
            </a:r>
          </a:p>
          <a:p>
            <a:pPr lvl="1" algn="r" rtl="1"/>
            <a:r>
              <a:rPr lang="he-IL">
                <a:cs typeface="Gisha"/>
              </a:rPr>
              <a:t>המודל מקבל כל סוג של תמונה סינתטית (כרומטית </a:t>
            </a:r>
            <a:r>
              <a:rPr lang="he-IL" err="1">
                <a:cs typeface="Gisha"/>
              </a:rPr>
              <a:t>וא</a:t>
            </a:r>
            <a:r>
              <a:rPr lang="he-IL">
                <a:cs typeface="Gisha"/>
              </a:rPr>
              <a:t>-כרומטית)</a:t>
            </a:r>
          </a:p>
          <a:p>
            <a:pPr lvl="1" algn="r" rtl="1"/>
            <a:r>
              <a:rPr lang="he-IL"/>
              <a:t>בהינתן הימצאות האפקט בתמונת קלט האפקט יובלט ויודגש בתמונת הפלט.</a:t>
            </a:r>
          </a:p>
          <a:p>
            <a:pPr lvl="1" algn="r" rtl="1"/>
            <a:r>
              <a:rPr lang="he-IL">
                <a:cs typeface="Gisha"/>
              </a:rPr>
              <a:t>המודל לא יצור שינויים או רעש על התמונה מלבד הדגשת אפקט </a:t>
            </a:r>
            <a:r>
              <a:rPr lang="he-IL" err="1">
                <a:cs typeface="Gisha"/>
              </a:rPr>
              <a:t>הNCS</a:t>
            </a:r>
            <a:r>
              <a:rPr lang="he-IL">
                <a:cs typeface="Gisha"/>
              </a:rPr>
              <a:t>, ללא </a:t>
            </a:r>
            <a:r>
              <a:rPr lang="he-IL" err="1">
                <a:cs typeface="Gisha"/>
              </a:rPr>
              <a:t>false-positive</a:t>
            </a:r>
            <a:r>
              <a:rPr lang="he-IL">
                <a:cs typeface="Gisha"/>
              </a:rPr>
              <a:t>, כלומר רק אם האפקט אכן קורה במוח האנושי כאשר מתבוננים בתמונה.</a:t>
            </a:r>
          </a:p>
          <a:p>
            <a:pPr lvl="1" algn="r" rtl="1"/>
            <a:r>
              <a:rPr lang="he-IL">
                <a:cs typeface="Gisha"/>
              </a:rPr>
              <a:t>האלגוריתם יתבסס על היפותזה של מעבדת ראייה באונ' ת"א לגבי אופן עיבוד התמונה במוח. </a:t>
            </a:r>
          </a:p>
          <a:p>
            <a:pPr marL="800100" lvl="2" indent="-342900" algn="r" rtl="1">
              <a:buAutoNum type="arabicPeriod"/>
            </a:pPr>
            <a:r>
              <a:rPr lang="he-IL">
                <a:cs typeface="Gisha"/>
              </a:rPr>
              <a:t>ניחוש קולינארי </a:t>
            </a:r>
            <a:r>
              <a:rPr lang="he-IL" err="1">
                <a:cs typeface="Gisha"/>
              </a:rPr>
              <a:t>ואורתוגנלי</a:t>
            </a:r>
            <a:r>
              <a:rPr lang="he-IL">
                <a:cs typeface="Gisha"/>
              </a:rPr>
              <a:t> של המשכיות הקו - דגש על השלמה אורתוגונלית. (יובהר היטב בהמשך)</a:t>
            </a:r>
          </a:p>
          <a:p>
            <a:pPr marL="800100" lvl="2" indent="-342900" algn="r" rtl="1">
              <a:buAutoNum type="arabicPeriod"/>
            </a:pPr>
            <a:r>
              <a:rPr lang="he-IL"/>
              <a:t>תהליך דיפוזיה מהקונטור המדומה.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6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CC4AF-07CA-43C9-8678-80DFF39C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r" rtl="1"/>
            <a:r>
              <a:rPr lang="he-IL"/>
              <a:t>דיאגרמת בלוקים 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B68936-E112-4998-A883-8FF8AF03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34" y="1802267"/>
            <a:ext cx="8267249" cy="485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9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EAACBE-2E72-4339-9AFA-7AA37CA4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תוצרי הפרויקט עד כה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8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B16F04-8157-46D6-A7BD-A5EF4EB9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r" rtl="1"/>
            <a:r>
              <a:rPr lang="he-IL"/>
              <a:t>חפיפה עם קוד קיים	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453638-ADD1-4D47-9A2A-26167AFA3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>
                <a:cs typeface="Gisha"/>
              </a:rPr>
              <a:t>פילטר </a:t>
            </a:r>
            <a:r>
              <a:rPr lang="en-US">
                <a:cs typeface="Gisha"/>
              </a:rPr>
              <a:t>GABOR</a:t>
            </a:r>
            <a:r>
              <a:rPr lang="he-IL">
                <a:cs typeface="Gisha"/>
              </a:rPr>
              <a:t> – מציאת קווים באוריינטציה מסוימת.</a:t>
            </a:r>
          </a:p>
          <a:p>
            <a:pPr algn="r" rtl="1"/>
            <a:r>
              <a:rPr lang="en-US">
                <a:cs typeface="Gisha"/>
              </a:rPr>
              <a:t> </a:t>
            </a:r>
            <a:r>
              <a:rPr lang="en-US" err="1">
                <a:ea typeface="+mn-lt"/>
                <a:cs typeface="+mn-lt"/>
              </a:rPr>
              <a:t>get_gabor_filter</a:t>
            </a:r>
            <a:r>
              <a:rPr lang="en-US">
                <a:ea typeface="+mn-lt"/>
                <a:cs typeface="+mn-lt"/>
              </a:rPr>
              <a:t>(theta, size)</a:t>
            </a:r>
            <a:endParaRPr lang="en-US">
              <a:cs typeface="Gisha"/>
            </a:endParaRPr>
          </a:p>
          <a:p>
            <a:pPr algn="r" rtl="1"/>
            <a:endParaRPr lang="en-US"/>
          </a:p>
          <a:p>
            <a:pPr algn="r" rtl="1"/>
            <a:endParaRPr lang="en-US"/>
          </a:p>
          <a:p>
            <a:pPr algn="r" rtl="1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B0ECC-F820-4BC5-AAE0-27BBDE23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5" y="219725"/>
            <a:ext cx="2019661" cy="156669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7CFCA13-D1C4-456A-9380-2798DAD382AA}"/>
              </a:ext>
            </a:extLst>
          </p:cNvPr>
          <p:cNvGrpSpPr/>
          <p:nvPr/>
        </p:nvGrpSpPr>
        <p:grpSpPr>
          <a:xfrm>
            <a:off x="2617197" y="3296091"/>
            <a:ext cx="8464727" cy="3241869"/>
            <a:chOff x="1436424" y="3040502"/>
            <a:chExt cx="8464727" cy="32418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7790F5-40E0-4294-8095-394F90D63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2437" y="4703973"/>
              <a:ext cx="2104530" cy="157839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219DC6-3903-4155-B47F-BA5430B19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6967" y="4703973"/>
              <a:ext cx="2104530" cy="157839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A156DFC-64E8-4855-A4BC-67024C7A9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0695" y="4703973"/>
              <a:ext cx="2104530" cy="157839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4CF4D55-EED5-4294-BB68-A4B52BCE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85225" y="4703973"/>
              <a:ext cx="2104531" cy="157839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93D2FBC-B330-45B5-A084-4AF5F7573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36424" y="3041556"/>
              <a:ext cx="2216556" cy="166241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2C3298-C6B5-45F0-BA9F-A2251C160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18527" y="3041556"/>
              <a:ext cx="2216556" cy="166241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7BD9744-A70E-4C0B-98BE-7FAA7E1FF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24681" y="3041556"/>
              <a:ext cx="2216557" cy="166241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F9F978C-D4F0-42D3-A1DD-D13E8B529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84596" y="3040502"/>
              <a:ext cx="2216555" cy="1662417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F1ADC75-8ED7-435C-B4E5-C5F40CF05E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082" y="1865644"/>
            <a:ext cx="4422006" cy="143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45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B16F04-8157-46D6-A7BD-A5EF4EB9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r" rtl="1"/>
            <a:r>
              <a:rPr lang="he-IL"/>
              <a:t>הרחבת קווים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453638-ADD1-4D47-9A2A-26167AFA3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pPr algn="r" rtl="1"/>
            <a:r>
              <a:rPr lang="he-IL"/>
              <a:t>בהינתן תמונת נרחיב את הקווים </a:t>
            </a:r>
            <a:r>
              <a:rPr lang="he-IL" err="1"/>
              <a:t>באורינטציה</a:t>
            </a:r>
            <a:r>
              <a:rPr lang="he-IL"/>
              <a:t> נבחרת.</a:t>
            </a:r>
          </a:p>
          <a:p>
            <a:pPr algn="r" rtl="1"/>
            <a:endParaRPr lang="en-US"/>
          </a:p>
          <a:p>
            <a:pPr algn="r" rtl="1"/>
            <a:endParaRPr lang="en-US"/>
          </a:p>
          <a:p>
            <a:pPr algn="r" rtl="1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E069B-D371-4FF3-8CDB-DB4FAFF61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65" y="482654"/>
            <a:ext cx="3494084" cy="2620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A58CFD-4566-476E-8A14-B2517F185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647" y="3103217"/>
            <a:ext cx="1959471" cy="14696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FF59CE-BD5C-4C89-A79C-DAD26BB43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08" y="4114800"/>
            <a:ext cx="3657600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D7F1B5-03D8-4B87-B28E-83556CDA4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114" y="3016549"/>
            <a:ext cx="1647183" cy="12353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76AA3DF-2B5E-44A2-80B7-2B58AE6C0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180" y="4114800"/>
            <a:ext cx="3657600" cy="2743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3996BF8-5CB4-42E7-92CD-932F0DB78A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3063" y="3016549"/>
            <a:ext cx="1961799" cy="147134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B6ADB56-4A54-42DD-A110-3E48E3520A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1780" y="411480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23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Banded</vt:lpstr>
      <vt:lpstr>פיתוח מודל חישובי ואלגוריתם לתופעת ה- neon color illusion</vt:lpstr>
      <vt:lpstr>תוכן עניינים</vt:lpstr>
      <vt:lpstr>PowerPoint Presentation</vt:lpstr>
      <vt:lpstr>אופן מימוש הפרויקט</vt:lpstr>
      <vt:lpstr>שינויים בדרישות המערכת</vt:lpstr>
      <vt:lpstr>דיאגרמת בלוקים </vt:lpstr>
      <vt:lpstr>תוצרי הפרויקט עד כה</vt:lpstr>
      <vt:lpstr>חפיפה עם קוד קיים </vt:lpstr>
      <vt:lpstr>הרחבת קווים</vt:lpstr>
      <vt:lpstr>השלמת קווים</vt:lpstr>
      <vt:lpstr>לוח זמנים מעודכן</vt:lpstr>
      <vt:lpstr>לוח זמנים מעודכן</vt:lpstr>
      <vt:lpstr>לוח זמנים מעודכן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פיתוח מודל חישובי ואלגוריתם לתופעת ה- neon color illusion</dc:title>
  <dc:creator>Oved Haruvi</dc:creator>
  <cp:revision>1</cp:revision>
  <dcterms:created xsi:type="dcterms:W3CDTF">2021-01-13T08:48:44Z</dcterms:created>
  <dcterms:modified xsi:type="dcterms:W3CDTF">2021-01-17T15:17:29Z</dcterms:modified>
</cp:coreProperties>
</file>