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4" r:id="rId6"/>
    <p:sldId id="265" r:id="rId7"/>
    <p:sldId id="271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C98F1-B9CE-4553-BA9E-5E44B3E982AB}" v="186" dt="2021-06-17T13:09:4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94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ved Haruvi" userId="83ca4ff9-6670-4e47-9473-e24044cb7782" providerId="ADAL" clId="{E17C98F1-B9CE-4553-BA9E-5E44B3E982AB}"/>
    <pc:docChg chg="undo custSel addSld delSld modSld sldOrd">
      <pc:chgData name="Oved Haruvi" userId="83ca4ff9-6670-4e47-9473-e24044cb7782" providerId="ADAL" clId="{E17C98F1-B9CE-4553-BA9E-5E44B3E982AB}" dt="2021-06-20T06:47:59.644" v="2729" actId="1076"/>
      <pc:docMkLst>
        <pc:docMk/>
      </pc:docMkLst>
      <pc:sldChg chg="addSp modSp mod">
        <pc:chgData name="Oved Haruvi" userId="83ca4ff9-6670-4e47-9473-e24044cb7782" providerId="ADAL" clId="{E17C98F1-B9CE-4553-BA9E-5E44B3E982AB}" dt="2021-06-20T06:47:59.644" v="2729" actId="1076"/>
        <pc:sldMkLst>
          <pc:docMk/>
          <pc:sldMk cId="275356927" sldId="256"/>
        </pc:sldMkLst>
        <pc:spChg chg="add mod">
          <ac:chgData name="Oved Haruvi" userId="83ca4ff9-6670-4e47-9473-e24044cb7782" providerId="ADAL" clId="{E17C98F1-B9CE-4553-BA9E-5E44B3E982AB}" dt="2021-06-20T06:47:59.644" v="2729" actId="1076"/>
          <ac:spMkLst>
            <pc:docMk/>
            <pc:sldMk cId="275356927" sldId="256"/>
            <ac:spMk id="3" creationId="{CCFDEA35-6926-4370-8824-F4E3DC6923C9}"/>
          </ac:spMkLst>
        </pc:spChg>
      </pc:sldChg>
      <pc:sldChg chg="modSp mod">
        <pc:chgData name="Oved Haruvi" userId="83ca4ff9-6670-4e47-9473-e24044cb7782" providerId="ADAL" clId="{E17C98F1-B9CE-4553-BA9E-5E44B3E982AB}" dt="2021-06-17T12:58:46.646" v="2500" actId="20577"/>
        <pc:sldMkLst>
          <pc:docMk/>
          <pc:sldMk cId="231761003" sldId="259"/>
        </pc:sldMkLst>
        <pc:spChg chg="mod">
          <ac:chgData name="Oved Haruvi" userId="83ca4ff9-6670-4e47-9473-e24044cb7782" providerId="ADAL" clId="{E17C98F1-B9CE-4553-BA9E-5E44B3E982AB}" dt="2021-06-17T12:58:46.646" v="2500" actId="20577"/>
          <ac:spMkLst>
            <pc:docMk/>
            <pc:sldMk cId="231761003" sldId="259"/>
            <ac:spMk id="4" creationId="{88F5725C-62CA-43C7-8AF0-09D11B4407CF}"/>
          </ac:spMkLst>
        </pc:spChg>
      </pc:sldChg>
      <pc:sldChg chg="addSp">
        <pc:chgData name="Oved Haruvi" userId="83ca4ff9-6670-4e47-9473-e24044cb7782" providerId="ADAL" clId="{E17C98F1-B9CE-4553-BA9E-5E44B3E982AB}" dt="2021-06-14T08:11:39.272" v="74"/>
        <pc:sldMkLst>
          <pc:docMk/>
          <pc:sldMk cId="649861050" sldId="262"/>
        </pc:sldMkLst>
        <pc:picChg chg="add">
          <ac:chgData name="Oved Haruvi" userId="83ca4ff9-6670-4e47-9473-e24044cb7782" providerId="ADAL" clId="{E17C98F1-B9CE-4553-BA9E-5E44B3E982AB}" dt="2021-06-14T08:11:39.272" v="74"/>
          <ac:picMkLst>
            <pc:docMk/>
            <pc:sldMk cId="649861050" sldId="262"/>
            <ac:picMk id="1026" creationId="{1F094500-59C6-48AC-9355-417E3390C8AC}"/>
          </ac:picMkLst>
        </pc:picChg>
      </pc:sldChg>
      <pc:sldChg chg="addSp">
        <pc:chgData name="Oved Haruvi" userId="83ca4ff9-6670-4e47-9473-e24044cb7782" providerId="ADAL" clId="{E17C98F1-B9CE-4553-BA9E-5E44B3E982AB}" dt="2021-06-14T08:12:04.175" v="80"/>
        <pc:sldMkLst>
          <pc:docMk/>
          <pc:sldMk cId="849452827" sldId="262"/>
        </pc:sldMkLst>
        <pc:picChg chg="add">
          <ac:chgData name="Oved Haruvi" userId="83ca4ff9-6670-4e47-9473-e24044cb7782" providerId="ADAL" clId="{E17C98F1-B9CE-4553-BA9E-5E44B3E982AB}" dt="2021-06-14T08:12:04.175" v="80"/>
          <ac:picMkLst>
            <pc:docMk/>
            <pc:sldMk cId="849452827" sldId="262"/>
            <ac:picMk id="2050" creationId="{0C3ECC00-D7E6-4BF2-8488-CE35CC102036}"/>
          </ac:picMkLst>
        </pc:picChg>
      </pc:sldChg>
      <pc:sldChg chg="addSp">
        <pc:chgData name="Oved Haruvi" userId="83ca4ff9-6670-4e47-9473-e24044cb7782" providerId="ADAL" clId="{E17C98F1-B9CE-4553-BA9E-5E44B3E982AB}" dt="2021-06-14T08:12:39.207" v="87"/>
        <pc:sldMkLst>
          <pc:docMk/>
          <pc:sldMk cId="1521653971" sldId="262"/>
        </pc:sldMkLst>
        <pc:picChg chg="add">
          <ac:chgData name="Oved Haruvi" userId="83ca4ff9-6670-4e47-9473-e24044cb7782" providerId="ADAL" clId="{E17C98F1-B9CE-4553-BA9E-5E44B3E982AB}" dt="2021-06-14T08:12:39.207" v="87"/>
          <ac:picMkLst>
            <pc:docMk/>
            <pc:sldMk cId="1521653971" sldId="262"/>
            <ac:picMk id="3074" creationId="{D60493C2-451A-4321-A49C-F2915A772F67}"/>
          </ac:picMkLst>
        </pc:picChg>
      </pc:sldChg>
      <pc:sldChg chg="addSp modSp add del mod">
        <pc:chgData name="Oved Haruvi" userId="83ca4ff9-6670-4e47-9473-e24044cb7782" providerId="ADAL" clId="{E17C98F1-B9CE-4553-BA9E-5E44B3E982AB}" dt="2021-06-17T12:59:53.565" v="2584" actId="20577"/>
        <pc:sldMkLst>
          <pc:docMk/>
          <pc:sldMk cId="2859535712" sldId="262"/>
        </pc:sldMkLst>
        <pc:spChg chg="mod">
          <ac:chgData name="Oved Haruvi" userId="83ca4ff9-6670-4e47-9473-e24044cb7782" providerId="ADAL" clId="{E17C98F1-B9CE-4553-BA9E-5E44B3E982AB}" dt="2021-06-17T12:59:53.565" v="2584" actId="20577"/>
          <ac:spMkLst>
            <pc:docMk/>
            <pc:sldMk cId="2859535712" sldId="262"/>
            <ac:spMk id="3" creationId="{3B04053F-48DF-4B61-8837-C8C578D74593}"/>
          </ac:spMkLst>
        </pc:spChg>
        <pc:grpChg chg="add">
          <ac:chgData name="Oved Haruvi" userId="83ca4ff9-6670-4e47-9473-e24044cb7782" providerId="ADAL" clId="{E17C98F1-B9CE-4553-BA9E-5E44B3E982AB}" dt="2021-06-14T08:13:46.590" v="98" actId="164"/>
          <ac:grpSpMkLst>
            <pc:docMk/>
            <pc:sldMk cId="2859535712" sldId="262"/>
            <ac:grpSpMk id="4" creationId="{51BAAD6F-70E2-4602-9F56-B505668D6370}"/>
          </ac:grpSpMkLst>
        </pc:grpChg>
        <pc:picChg chg="mod">
          <ac:chgData name="Oved Haruvi" userId="83ca4ff9-6670-4e47-9473-e24044cb7782" providerId="ADAL" clId="{E17C98F1-B9CE-4553-BA9E-5E44B3E982AB}" dt="2021-06-14T08:13:08.093" v="93" actId="1076"/>
          <ac:picMkLst>
            <pc:docMk/>
            <pc:sldMk cId="2859535712" sldId="262"/>
            <ac:picMk id="1026" creationId="{1F094500-59C6-48AC-9355-417E3390C8AC}"/>
          </ac:picMkLst>
        </pc:picChg>
        <pc:picChg chg="mod">
          <ac:chgData name="Oved Haruvi" userId="83ca4ff9-6670-4e47-9473-e24044cb7782" providerId="ADAL" clId="{E17C98F1-B9CE-4553-BA9E-5E44B3E982AB}" dt="2021-06-14T08:13:35.442" v="96" actId="1076"/>
          <ac:picMkLst>
            <pc:docMk/>
            <pc:sldMk cId="2859535712" sldId="262"/>
            <ac:picMk id="2050" creationId="{0C3ECC00-D7E6-4BF2-8488-CE35CC102036}"/>
          </ac:picMkLst>
        </pc:picChg>
        <pc:picChg chg="mod">
          <ac:chgData name="Oved Haruvi" userId="83ca4ff9-6670-4e47-9473-e24044cb7782" providerId="ADAL" clId="{E17C98F1-B9CE-4553-BA9E-5E44B3E982AB}" dt="2021-06-14T08:13:39.991" v="97" actId="1076"/>
          <ac:picMkLst>
            <pc:docMk/>
            <pc:sldMk cId="2859535712" sldId="262"/>
            <ac:picMk id="3074" creationId="{D60493C2-451A-4321-A49C-F2915A772F67}"/>
          </ac:picMkLst>
        </pc:picChg>
      </pc:sldChg>
      <pc:sldChg chg="del">
        <pc:chgData name="Oved Haruvi" userId="83ca4ff9-6670-4e47-9473-e24044cb7782" providerId="ADAL" clId="{E17C98F1-B9CE-4553-BA9E-5E44B3E982AB}" dt="2021-06-14T08:15:39.319" v="171" actId="2696"/>
        <pc:sldMkLst>
          <pc:docMk/>
          <pc:sldMk cId="186476552" sldId="263"/>
        </pc:sldMkLst>
      </pc:sldChg>
      <pc:sldChg chg="addSp delSp modSp mod modNotesTx">
        <pc:chgData name="Oved Haruvi" userId="83ca4ff9-6670-4e47-9473-e24044cb7782" providerId="ADAL" clId="{E17C98F1-B9CE-4553-BA9E-5E44B3E982AB}" dt="2021-06-17T08:34:38.515" v="1502" actId="1076"/>
        <pc:sldMkLst>
          <pc:docMk/>
          <pc:sldMk cId="2734296111" sldId="264"/>
        </pc:sldMkLst>
        <pc:spChg chg="mod">
          <ac:chgData name="Oved Haruvi" userId="83ca4ff9-6670-4e47-9473-e24044cb7782" providerId="ADAL" clId="{E17C98F1-B9CE-4553-BA9E-5E44B3E982AB}" dt="2021-06-14T08:15:43.851" v="182" actId="20577"/>
          <ac:spMkLst>
            <pc:docMk/>
            <pc:sldMk cId="2734296111" sldId="264"/>
            <ac:spMk id="2" creationId="{34CCC4AF-07CA-43C9-8678-80DFF39C9CE9}"/>
          </ac:spMkLst>
        </pc:spChg>
        <pc:picChg chg="add del mod">
          <ac:chgData name="Oved Haruvi" userId="83ca4ff9-6670-4e47-9473-e24044cb7782" providerId="ADAL" clId="{E17C98F1-B9CE-4553-BA9E-5E44B3E982AB}" dt="2021-06-17T08:34:31.892" v="1499" actId="478"/>
          <ac:picMkLst>
            <pc:docMk/>
            <pc:sldMk cId="2734296111" sldId="264"/>
            <ac:picMk id="4" creationId="{58F5E4A2-E3AB-4543-AFD1-F7E1396DEE42}"/>
          </ac:picMkLst>
        </pc:picChg>
        <pc:picChg chg="add del mod">
          <ac:chgData name="Oved Haruvi" userId="83ca4ff9-6670-4e47-9473-e24044cb7782" providerId="ADAL" clId="{E17C98F1-B9CE-4553-BA9E-5E44B3E982AB}" dt="2021-06-17T08:33:35.708" v="1484" actId="478"/>
          <ac:picMkLst>
            <pc:docMk/>
            <pc:sldMk cId="2734296111" sldId="264"/>
            <ac:picMk id="6" creationId="{0B48D05C-1D71-42F6-B2D3-8F5141256DD4}"/>
          </ac:picMkLst>
        </pc:picChg>
        <pc:picChg chg="add mod">
          <ac:chgData name="Oved Haruvi" userId="83ca4ff9-6670-4e47-9473-e24044cb7782" providerId="ADAL" clId="{E17C98F1-B9CE-4553-BA9E-5E44B3E982AB}" dt="2021-06-17T08:34:38.515" v="1502" actId="1076"/>
          <ac:picMkLst>
            <pc:docMk/>
            <pc:sldMk cId="2734296111" sldId="264"/>
            <ac:picMk id="7" creationId="{F5E30A53-30EA-4FD9-9B59-DA8FD85C8BEC}"/>
          </ac:picMkLst>
        </pc:picChg>
        <pc:picChg chg="del">
          <ac:chgData name="Oved Haruvi" userId="83ca4ff9-6670-4e47-9473-e24044cb7782" providerId="ADAL" clId="{E17C98F1-B9CE-4553-BA9E-5E44B3E982AB}" dt="2021-06-14T08:15:53.705" v="183" actId="478"/>
          <ac:picMkLst>
            <pc:docMk/>
            <pc:sldMk cId="2734296111" sldId="264"/>
            <ac:picMk id="9" creationId="{A1B68936-E112-4998-A883-8FF8AF03D43D}"/>
          </ac:picMkLst>
        </pc:picChg>
      </pc:sldChg>
      <pc:sldChg chg="modSp add del mod">
        <pc:chgData name="Oved Haruvi" userId="83ca4ff9-6670-4e47-9473-e24044cb7782" providerId="ADAL" clId="{E17C98F1-B9CE-4553-BA9E-5E44B3E982AB}" dt="2021-06-14T08:19:10.642" v="222" actId="2890"/>
        <pc:sldMkLst>
          <pc:docMk/>
          <pc:sldMk cId="3263394959" sldId="265"/>
        </pc:sldMkLst>
        <pc:spChg chg="mod">
          <ac:chgData name="Oved Haruvi" userId="83ca4ff9-6670-4e47-9473-e24044cb7782" providerId="ADAL" clId="{E17C98F1-B9CE-4553-BA9E-5E44B3E982AB}" dt="2021-06-14T08:19:10.377" v="221" actId="20577"/>
          <ac:spMkLst>
            <pc:docMk/>
            <pc:sldMk cId="3263394959" sldId="265"/>
            <ac:spMk id="2" creationId="{34CCC4AF-07CA-43C9-8678-80DFF39C9CE9}"/>
          </ac:spMkLst>
        </pc:spChg>
      </pc:sldChg>
      <pc:sldChg chg="modSp add del mod">
        <pc:chgData name="Oved Haruvi" userId="83ca4ff9-6670-4e47-9473-e24044cb7782" providerId="ADAL" clId="{E17C98F1-B9CE-4553-BA9E-5E44B3E982AB}" dt="2021-06-14T08:20:01.783" v="267" actId="20577"/>
        <pc:sldMkLst>
          <pc:docMk/>
          <pc:sldMk cId="4116689621" sldId="265"/>
        </pc:sldMkLst>
        <pc:spChg chg="mod">
          <ac:chgData name="Oved Haruvi" userId="83ca4ff9-6670-4e47-9473-e24044cb7782" providerId="ADAL" clId="{E17C98F1-B9CE-4553-BA9E-5E44B3E982AB}" dt="2021-06-14T08:20:01.783" v="267" actId="20577"/>
          <ac:spMkLst>
            <pc:docMk/>
            <pc:sldMk cId="4116689621" sldId="265"/>
            <ac:spMk id="4" creationId="{03EAACBE-2E72-4339-9AFA-7AA37CA4CA45}"/>
          </ac:spMkLst>
        </pc:spChg>
      </pc:sldChg>
      <pc:sldChg chg="add del">
        <pc:chgData name="Oved Haruvi" userId="83ca4ff9-6670-4e47-9473-e24044cb7782" providerId="ADAL" clId="{E17C98F1-B9CE-4553-BA9E-5E44B3E982AB}" dt="2021-06-14T08:19:53.414" v="243" actId="47"/>
        <pc:sldMkLst>
          <pc:docMk/>
          <pc:sldMk cId="3428245143" sldId="266"/>
        </pc:sldMkLst>
      </pc:sldChg>
      <pc:sldChg chg="add del">
        <pc:chgData name="Oved Haruvi" userId="83ca4ff9-6670-4e47-9473-e24044cb7782" providerId="ADAL" clId="{E17C98F1-B9CE-4553-BA9E-5E44B3E982AB}" dt="2021-06-14T08:19:54.950" v="244" actId="47"/>
        <pc:sldMkLst>
          <pc:docMk/>
          <pc:sldMk cId="2993226182" sldId="267"/>
        </pc:sldMkLst>
      </pc:sldChg>
      <pc:sldChg chg="add del">
        <pc:chgData name="Oved Haruvi" userId="83ca4ff9-6670-4e47-9473-e24044cb7782" providerId="ADAL" clId="{E17C98F1-B9CE-4553-BA9E-5E44B3E982AB}" dt="2021-06-14T08:19:55.888" v="245" actId="47"/>
        <pc:sldMkLst>
          <pc:docMk/>
          <pc:sldMk cId="2449818110" sldId="268"/>
        </pc:sldMkLst>
      </pc:sldChg>
      <pc:sldChg chg="add del">
        <pc:chgData name="Oved Haruvi" userId="83ca4ff9-6670-4e47-9473-e24044cb7782" providerId="ADAL" clId="{E17C98F1-B9CE-4553-BA9E-5E44B3E982AB}" dt="2021-06-14T08:19:56.649" v="246" actId="47"/>
        <pc:sldMkLst>
          <pc:docMk/>
          <pc:sldMk cId="1067121345" sldId="269"/>
        </pc:sldMkLst>
      </pc:sldChg>
      <pc:sldChg chg="add del">
        <pc:chgData name="Oved Haruvi" userId="83ca4ff9-6670-4e47-9473-e24044cb7782" providerId="ADAL" clId="{E17C98F1-B9CE-4553-BA9E-5E44B3E982AB}" dt="2021-06-14T08:19:52.605" v="242" actId="47"/>
        <pc:sldMkLst>
          <pc:docMk/>
          <pc:sldMk cId="3173623422" sldId="270"/>
        </pc:sldMkLst>
      </pc:sldChg>
      <pc:sldChg chg="addSp delSp modSp add del mod">
        <pc:chgData name="Oved Haruvi" userId="83ca4ff9-6670-4e47-9473-e24044cb7782" providerId="ADAL" clId="{E17C98F1-B9CE-4553-BA9E-5E44B3E982AB}" dt="2021-06-14T08:52:08.178" v="785" actId="164"/>
        <pc:sldMkLst>
          <pc:docMk/>
          <pc:sldMk cId="1868382166" sldId="271"/>
        </pc:sldMkLst>
        <pc:spChg chg="mod">
          <ac:chgData name="Oved Haruvi" userId="83ca4ff9-6670-4e47-9473-e24044cb7782" providerId="ADAL" clId="{E17C98F1-B9CE-4553-BA9E-5E44B3E982AB}" dt="2021-06-14T08:33:04.017" v="719" actId="20577"/>
          <ac:spMkLst>
            <pc:docMk/>
            <pc:sldMk cId="1868382166" sldId="271"/>
            <ac:spMk id="5" creationId="{46453638-ADD1-4D47-9A2A-26167AFA3DE1}"/>
          </ac:spMkLst>
        </pc:spChg>
        <pc:spChg chg="del">
          <ac:chgData name="Oved Haruvi" userId="83ca4ff9-6670-4e47-9473-e24044cb7782" providerId="ADAL" clId="{E17C98F1-B9CE-4553-BA9E-5E44B3E982AB}" dt="2021-06-14T08:20:59.654" v="373" actId="478"/>
          <ac:spMkLst>
            <pc:docMk/>
            <pc:sldMk cId="1868382166" sldId="271"/>
            <ac:spMk id="7" creationId="{B8A908A2-5AF2-44FE-AD0F-66BF4AE46EC6}"/>
          </ac:spMkLst>
        </pc:spChg>
        <pc:spChg chg="del">
          <ac:chgData name="Oved Haruvi" userId="83ca4ff9-6670-4e47-9473-e24044cb7782" providerId="ADAL" clId="{E17C98F1-B9CE-4553-BA9E-5E44B3E982AB}" dt="2021-06-14T08:20:58.470" v="371" actId="478"/>
          <ac:spMkLst>
            <pc:docMk/>
            <pc:sldMk cId="1868382166" sldId="271"/>
            <ac:spMk id="8" creationId="{270CAB5F-751E-401B-A778-07233F6734DE}"/>
          </ac:spMkLst>
        </pc:spChg>
        <pc:spChg chg="del">
          <ac:chgData name="Oved Haruvi" userId="83ca4ff9-6670-4e47-9473-e24044cb7782" providerId="ADAL" clId="{E17C98F1-B9CE-4553-BA9E-5E44B3E982AB}" dt="2021-06-14T08:24:07.112" v="613" actId="478"/>
          <ac:spMkLst>
            <pc:docMk/>
            <pc:sldMk cId="1868382166" sldId="271"/>
            <ac:spMk id="14" creationId="{1747DF60-F55E-4C84-A781-027C465DF8E5}"/>
          </ac:spMkLst>
        </pc:spChg>
        <pc:spChg chg="del">
          <ac:chgData name="Oved Haruvi" userId="83ca4ff9-6670-4e47-9473-e24044cb7782" providerId="ADAL" clId="{E17C98F1-B9CE-4553-BA9E-5E44B3E982AB}" dt="2021-06-14T08:24:05.834" v="612" actId="478"/>
          <ac:spMkLst>
            <pc:docMk/>
            <pc:sldMk cId="1868382166" sldId="271"/>
            <ac:spMk id="15" creationId="{1E32DD43-15A5-43C0-9C00-33482C365721}"/>
          </ac:spMkLst>
        </pc:spChg>
        <pc:spChg chg="del">
          <ac:chgData name="Oved Haruvi" userId="83ca4ff9-6670-4e47-9473-e24044cb7782" providerId="ADAL" clId="{E17C98F1-B9CE-4553-BA9E-5E44B3E982AB}" dt="2021-06-14T08:24:04.009" v="611" actId="478"/>
          <ac:spMkLst>
            <pc:docMk/>
            <pc:sldMk cId="1868382166" sldId="271"/>
            <ac:spMk id="19" creationId="{DD6C7A29-5CF0-4F3B-8B27-7FD07ECC9285}"/>
          </ac:spMkLst>
        </pc:spChg>
        <pc:grpChg chg="add">
          <ac:chgData name="Oved Haruvi" userId="83ca4ff9-6670-4e47-9473-e24044cb7782" providerId="ADAL" clId="{E17C98F1-B9CE-4553-BA9E-5E44B3E982AB}" dt="2021-06-14T08:52:08.178" v="785" actId="164"/>
          <ac:grpSpMkLst>
            <pc:docMk/>
            <pc:sldMk cId="1868382166" sldId="271"/>
            <ac:grpSpMk id="38" creationId="{026A7EC1-E450-427B-9A96-4391449A4688}"/>
          </ac:grpSpMkLst>
        </pc:grpChg>
        <pc:picChg chg="del">
          <ac:chgData name="Oved Haruvi" userId="83ca4ff9-6670-4e47-9473-e24044cb7782" providerId="ADAL" clId="{E17C98F1-B9CE-4553-BA9E-5E44B3E982AB}" dt="2021-06-14T08:21:00.045" v="374" actId="478"/>
          <ac:picMkLst>
            <pc:docMk/>
            <pc:sldMk cId="1868382166" sldId="271"/>
            <ac:picMk id="2" creationId="{DB4E6198-8287-40D5-BAEB-66DA46153B3A}"/>
          </ac:picMkLst>
        </pc:picChg>
        <pc:picChg chg="del">
          <ac:chgData name="Oved Haruvi" userId="83ca4ff9-6670-4e47-9473-e24044cb7782" providerId="ADAL" clId="{E17C98F1-B9CE-4553-BA9E-5E44B3E982AB}" dt="2021-06-14T08:20:57.486" v="370" actId="478"/>
          <ac:picMkLst>
            <pc:docMk/>
            <pc:sldMk cId="1868382166" sldId="271"/>
            <ac:picMk id="3" creationId="{1EBF360C-9811-447B-A390-E318867BF594}"/>
          </ac:picMkLst>
        </pc:picChg>
        <pc:picChg chg="del">
          <ac:chgData name="Oved Haruvi" userId="83ca4ff9-6670-4e47-9473-e24044cb7782" providerId="ADAL" clId="{E17C98F1-B9CE-4553-BA9E-5E44B3E982AB}" dt="2021-06-14T08:20:58.926" v="372" actId="478"/>
          <ac:picMkLst>
            <pc:docMk/>
            <pc:sldMk cId="1868382166" sldId="271"/>
            <ac:picMk id="6" creationId="{4BC04568-3E56-440E-A3B3-3BA1E5E78496}"/>
          </ac:picMkLst>
        </pc:picChg>
        <pc:picChg chg="del">
          <ac:chgData name="Oved Haruvi" userId="83ca4ff9-6670-4e47-9473-e24044cb7782" providerId="ADAL" clId="{E17C98F1-B9CE-4553-BA9E-5E44B3E982AB}" dt="2021-06-14T08:21:09.588" v="376" actId="478"/>
          <ac:picMkLst>
            <pc:docMk/>
            <pc:sldMk cId="1868382166" sldId="271"/>
            <ac:picMk id="9" creationId="{D12411BB-5440-4318-92B3-0901615AFD4E}"/>
          </ac:picMkLst>
        </pc:picChg>
        <pc:picChg chg="del">
          <ac:chgData name="Oved Haruvi" userId="83ca4ff9-6670-4e47-9473-e24044cb7782" providerId="ADAL" clId="{E17C98F1-B9CE-4553-BA9E-5E44B3E982AB}" dt="2021-06-14T08:21:08.782" v="375" actId="478"/>
          <ac:picMkLst>
            <pc:docMk/>
            <pc:sldMk cId="1868382166" sldId="271"/>
            <ac:picMk id="13" creationId="{D0BD55E5-1CB2-4700-B94B-CE166546B01E}"/>
          </ac:picMkLst>
        </pc:picChg>
        <pc:picChg chg="del">
          <ac:chgData name="Oved Haruvi" userId="83ca4ff9-6670-4e47-9473-e24044cb7782" providerId="ADAL" clId="{E17C98F1-B9CE-4553-BA9E-5E44B3E982AB}" dt="2021-06-14T08:21:10.470" v="377" actId="478"/>
          <ac:picMkLst>
            <pc:docMk/>
            <pc:sldMk cId="1868382166" sldId="271"/>
            <ac:picMk id="17" creationId="{819A51BD-6001-4A85-A692-E6D5104490C3}"/>
          </ac:picMkLst>
        </pc:picChg>
        <pc:picChg chg="add mod">
          <ac:chgData name="Oved Haruvi" userId="83ca4ff9-6670-4e47-9473-e24044cb7782" providerId="ADAL" clId="{E17C98F1-B9CE-4553-BA9E-5E44B3E982AB}" dt="2021-06-14T08:24:37.436" v="620" actId="1076"/>
          <ac:picMkLst>
            <pc:docMk/>
            <pc:sldMk cId="1868382166" sldId="271"/>
            <ac:picMk id="18" creationId="{C9C0ADAB-4FF1-4F60-ADD6-A12192FF3C85}"/>
          </ac:picMkLst>
        </pc:picChg>
        <pc:picChg chg="add mod modCrop">
          <ac:chgData name="Oved Haruvi" userId="83ca4ff9-6670-4e47-9473-e24044cb7782" providerId="ADAL" clId="{E17C98F1-B9CE-4553-BA9E-5E44B3E982AB}" dt="2021-06-14T08:48:48.636" v="762" actId="1076"/>
          <ac:picMkLst>
            <pc:docMk/>
            <pc:sldMk cId="1868382166" sldId="271"/>
            <ac:picMk id="23" creationId="{89B706ED-6FBE-46A5-97FB-7838FE053016}"/>
          </ac:picMkLst>
        </pc:picChg>
        <pc:picChg chg="add mod modCrop">
          <ac:chgData name="Oved Haruvi" userId="83ca4ff9-6670-4e47-9473-e24044cb7782" providerId="ADAL" clId="{E17C98F1-B9CE-4553-BA9E-5E44B3E982AB}" dt="2021-06-14T08:49:36.407" v="763" actId="1076"/>
          <ac:picMkLst>
            <pc:docMk/>
            <pc:sldMk cId="1868382166" sldId="271"/>
            <ac:picMk id="25" creationId="{CF1EED3B-1572-4734-A519-27AE02BCDD9D}"/>
          </ac:picMkLst>
        </pc:picChg>
        <pc:picChg chg="add del mod">
          <ac:chgData name="Oved Haruvi" userId="83ca4ff9-6670-4e47-9473-e24044cb7782" providerId="ADAL" clId="{E17C98F1-B9CE-4553-BA9E-5E44B3E982AB}" dt="2021-06-14T08:28:44.833" v="663"/>
          <ac:picMkLst>
            <pc:docMk/>
            <pc:sldMk cId="1868382166" sldId="271"/>
            <ac:picMk id="27" creationId="{C482C281-D9F0-425D-ACD5-6B9BD271F2D4}"/>
          </ac:picMkLst>
        </pc:picChg>
        <pc:picChg chg="add mod modCrop">
          <ac:chgData name="Oved Haruvi" userId="83ca4ff9-6670-4e47-9473-e24044cb7782" providerId="ADAL" clId="{E17C98F1-B9CE-4553-BA9E-5E44B3E982AB}" dt="2021-06-14T08:45:57.924" v="754" actId="1076"/>
          <ac:picMkLst>
            <pc:docMk/>
            <pc:sldMk cId="1868382166" sldId="271"/>
            <ac:picMk id="29" creationId="{A7E29F2B-AC1C-4DBD-BB96-A8659BCC3262}"/>
          </ac:picMkLst>
        </pc:picChg>
        <pc:picChg chg="add del mod modCrop">
          <ac:chgData name="Oved Haruvi" userId="83ca4ff9-6670-4e47-9473-e24044cb7782" providerId="ADAL" clId="{E17C98F1-B9CE-4553-BA9E-5E44B3E982AB}" dt="2021-06-14T08:43:18.087" v="727" actId="478"/>
          <ac:picMkLst>
            <pc:docMk/>
            <pc:sldMk cId="1868382166" sldId="271"/>
            <ac:picMk id="31" creationId="{C66DF056-7D9B-4F53-96EB-BD51ED906FB6}"/>
          </ac:picMkLst>
        </pc:picChg>
        <pc:picChg chg="add mod modCrop">
          <ac:chgData name="Oved Haruvi" userId="83ca4ff9-6670-4e47-9473-e24044cb7782" providerId="ADAL" clId="{E17C98F1-B9CE-4553-BA9E-5E44B3E982AB}" dt="2021-06-14T08:49:38.632" v="764" actId="1076"/>
          <ac:picMkLst>
            <pc:docMk/>
            <pc:sldMk cId="1868382166" sldId="271"/>
            <ac:picMk id="33" creationId="{556926EC-BF73-4D73-B01C-A5AE265C737E}"/>
          </ac:picMkLst>
        </pc:picChg>
        <pc:picChg chg="add mod modCrop">
          <ac:chgData name="Oved Haruvi" userId="83ca4ff9-6670-4e47-9473-e24044cb7782" providerId="ADAL" clId="{E17C98F1-B9CE-4553-BA9E-5E44B3E982AB}" dt="2021-06-14T08:49:43.504" v="765" actId="1076"/>
          <ac:picMkLst>
            <pc:docMk/>
            <pc:sldMk cId="1868382166" sldId="271"/>
            <ac:picMk id="35" creationId="{2684636E-E207-4E0A-935E-E1223F3B9F4C}"/>
          </ac:picMkLst>
        </pc:picChg>
        <pc:picChg chg="add mod modCrop">
          <ac:chgData name="Oved Haruvi" userId="83ca4ff9-6670-4e47-9473-e24044cb7782" providerId="ADAL" clId="{E17C98F1-B9CE-4553-BA9E-5E44B3E982AB}" dt="2021-06-14T08:52:01.610" v="784" actId="1076"/>
          <ac:picMkLst>
            <pc:docMk/>
            <pc:sldMk cId="1868382166" sldId="271"/>
            <ac:picMk id="37" creationId="{DFF7B4D7-79F7-432B-B576-597C1C2133EB}"/>
          </ac:picMkLst>
        </pc:picChg>
      </pc:sldChg>
      <pc:sldChg chg="new del">
        <pc:chgData name="Oved Haruvi" userId="83ca4ff9-6670-4e47-9473-e24044cb7782" providerId="ADAL" clId="{E17C98F1-B9CE-4553-BA9E-5E44B3E982AB}" dt="2021-06-14T08:53:18.789" v="787" actId="680"/>
        <pc:sldMkLst>
          <pc:docMk/>
          <pc:sldMk cId="2624216280" sldId="272"/>
        </pc:sldMkLst>
      </pc:sldChg>
      <pc:sldChg chg="addSp delSp modSp add mod">
        <pc:chgData name="Oved Haruvi" userId="83ca4ff9-6670-4e47-9473-e24044cb7782" providerId="ADAL" clId="{E17C98F1-B9CE-4553-BA9E-5E44B3E982AB}" dt="2021-06-14T09:05:12.104" v="957" actId="14100"/>
        <pc:sldMkLst>
          <pc:docMk/>
          <pc:sldMk cId="4288050294" sldId="272"/>
        </pc:sldMkLst>
        <pc:spChg chg="mod">
          <ac:chgData name="Oved Haruvi" userId="83ca4ff9-6670-4e47-9473-e24044cb7782" providerId="ADAL" clId="{E17C98F1-B9CE-4553-BA9E-5E44B3E982AB}" dt="2021-06-14T08:53:46.825" v="867" actId="20577"/>
          <ac:spMkLst>
            <pc:docMk/>
            <pc:sldMk cId="4288050294" sldId="272"/>
            <ac:spMk id="4" creationId="{0FB16F04-8157-46D6-A7BD-A5EF4EB9A691}"/>
          </ac:spMkLst>
        </pc:spChg>
        <pc:spChg chg="mod">
          <ac:chgData name="Oved Haruvi" userId="83ca4ff9-6670-4e47-9473-e24044cb7782" providerId="ADAL" clId="{E17C98F1-B9CE-4553-BA9E-5E44B3E982AB}" dt="2021-06-14T09:02:50.248" v="940" actId="5793"/>
          <ac:spMkLst>
            <pc:docMk/>
            <pc:sldMk cId="4288050294" sldId="272"/>
            <ac:spMk id="5" creationId="{46453638-ADD1-4D47-9A2A-26167AFA3DE1}"/>
          </ac:spMkLst>
        </pc:spChg>
        <pc:grpChg chg="del mod">
          <ac:chgData name="Oved Haruvi" userId="83ca4ff9-6670-4e47-9473-e24044cb7782" providerId="ADAL" clId="{E17C98F1-B9CE-4553-BA9E-5E44B3E982AB}" dt="2021-06-14T08:58:16.052" v="919" actId="165"/>
          <ac:grpSpMkLst>
            <pc:docMk/>
            <pc:sldMk cId="4288050294" sldId="272"/>
            <ac:grpSpMk id="38" creationId="{026A7EC1-E450-427B-9A96-4391449A4688}"/>
          </ac:grpSpMkLst>
        </pc:grpChg>
        <pc:picChg chg="add mod">
          <ac:chgData name="Oved Haruvi" userId="83ca4ff9-6670-4e47-9473-e24044cb7782" providerId="ADAL" clId="{E17C98F1-B9CE-4553-BA9E-5E44B3E982AB}" dt="2021-06-14T09:04:22.058" v="953" actId="1076"/>
          <ac:picMkLst>
            <pc:docMk/>
            <pc:sldMk cId="4288050294" sldId="272"/>
            <ac:picMk id="3" creationId="{49CACD8F-F2A3-439C-B1E1-6F98B16ACBCE}"/>
          </ac:picMkLst>
        </pc:picChg>
        <pc:picChg chg="add mod modCrop">
          <ac:chgData name="Oved Haruvi" userId="83ca4ff9-6670-4e47-9473-e24044cb7782" providerId="ADAL" clId="{E17C98F1-B9CE-4553-BA9E-5E44B3E982AB}" dt="2021-06-14T09:04:17.793" v="952" actId="1076"/>
          <ac:picMkLst>
            <pc:docMk/>
            <pc:sldMk cId="4288050294" sldId="272"/>
            <ac:picMk id="7" creationId="{DA025ECF-9532-46C2-B703-33F5CC707FA9}"/>
          </ac:picMkLst>
        </pc:picChg>
        <pc:picChg chg="add mod">
          <ac:chgData name="Oved Haruvi" userId="83ca4ff9-6670-4e47-9473-e24044cb7782" providerId="ADAL" clId="{E17C98F1-B9CE-4553-BA9E-5E44B3E982AB}" dt="2021-06-14T09:03:39.667" v="947" actId="1076"/>
          <ac:picMkLst>
            <pc:docMk/>
            <pc:sldMk cId="4288050294" sldId="272"/>
            <ac:picMk id="9" creationId="{6BC3E3D8-E397-4F5B-9D4A-1F910FC680FB}"/>
          </ac:picMkLst>
        </pc:picChg>
        <pc:picChg chg="add del mod">
          <ac:chgData name="Oved Haruvi" userId="83ca4ff9-6670-4e47-9473-e24044cb7782" providerId="ADAL" clId="{E17C98F1-B9CE-4553-BA9E-5E44B3E982AB}" dt="2021-06-14T09:05:03.913" v="954" actId="478"/>
          <ac:picMkLst>
            <pc:docMk/>
            <pc:sldMk cId="4288050294" sldId="272"/>
            <ac:picMk id="13" creationId="{B315943A-CC8A-427D-855F-CDEB9302743B}"/>
          </ac:picMkLst>
        </pc:picChg>
        <pc:picChg chg="add mod">
          <ac:chgData name="Oved Haruvi" userId="83ca4ff9-6670-4e47-9473-e24044cb7782" providerId="ADAL" clId="{E17C98F1-B9CE-4553-BA9E-5E44B3E982AB}" dt="2021-06-14T09:05:12.104" v="957" actId="14100"/>
          <ac:picMkLst>
            <pc:docMk/>
            <pc:sldMk cId="4288050294" sldId="272"/>
            <ac:picMk id="15" creationId="{E11DF83B-2B2F-4998-855F-1654274AFA21}"/>
          </ac:picMkLst>
        </pc:picChg>
        <pc:picChg chg="del mod topLvl">
          <ac:chgData name="Oved Haruvi" userId="83ca4ff9-6670-4e47-9473-e24044cb7782" providerId="ADAL" clId="{E17C98F1-B9CE-4553-BA9E-5E44B3E982AB}" dt="2021-06-14T08:58:22.504" v="923" actId="478"/>
          <ac:picMkLst>
            <pc:docMk/>
            <pc:sldMk cId="4288050294" sldId="272"/>
            <ac:picMk id="23" creationId="{89B706ED-6FBE-46A5-97FB-7838FE053016}"/>
          </ac:picMkLst>
        </pc:picChg>
        <pc:picChg chg="del mod topLvl">
          <ac:chgData name="Oved Haruvi" userId="83ca4ff9-6670-4e47-9473-e24044cb7782" providerId="ADAL" clId="{E17C98F1-B9CE-4553-BA9E-5E44B3E982AB}" dt="2021-06-14T08:58:22.504" v="923" actId="478"/>
          <ac:picMkLst>
            <pc:docMk/>
            <pc:sldMk cId="4288050294" sldId="272"/>
            <ac:picMk id="25" creationId="{CF1EED3B-1572-4734-A519-27AE02BCDD9D}"/>
          </ac:picMkLst>
        </pc:picChg>
        <pc:picChg chg="del">
          <ac:chgData name="Oved Haruvi" userId="83ca4ff9-6670-4e47-9473-e24044cb7782" providerId="ADAL" clId="{E17C98F1-B9CE-4553-BA9E-5E44B3E982AB}" dt="2021-06-14T08:58:08.795" v="917" actId="478"/>
          <ac:picMkLst>
            <pc:docMk/>
            <pc:sldMk cId="4288050294" sldId="272"/>
            <ac:picMk id="29" creationId="{A7E29F2B-AC1C-4DBD-BB96-A8659BCC3262}"/>
          </ac:picMkLst>
        </pc:picChg>
        <pc:picChg chg="del mod topLvl">
          <ac:chgData name="Oved Haruvi" userId="83ca4ff9-6670-4e47-9473-e24044cb7782" providerId="ADAL" clId="{E17C98F1-B9CE-4553-BA9E-5E44B3E982AB}" dt="2021-06-14T08:58:22.504" v="923" actId="478"/>
          <ac:picMkLst>
            <pc:docMk/>
            <pc:sldMk cId="4288050294" sldId="272"/>
            <ac:picMk id="33" creationId="{556926EC-BF73-4D73-B01C-A5AE265C737E}"/>
          </ac:picMkLst>
        </pc:picChg>
        <pc:picChg chg="del mod topLvl">
          <ac:chgData name="Oved Haruvi" userId="83ca4ff9-6670-4e47-9473-e24044cb7782" providerId="ADAL" clId="{E17C98F1-B9CE-4553-BA9E-5E44B3E982AB}" dt="2021-06-14T08:58:22.504" v="923" actId="478"/>
          <ac:picMkLst>
            <pc:docMk/>
            <pc:sldMk cId="4288050294" sldId="272"/>
            <ac:picMk id="35" creationId="{2684636E-E207-4E0A-935E-E1223F3B9F4C}"/>
          </ac:picMkLst>
        </pc:picChg>
        <pc:picChg chg="del mod topLvl">
          <ac:chgData name="Oved Haruvi" userId="83ca4ff9-6670-4e47-9473-e24044cb7782" providerId="ADAL" clId="{E17C98F1-B9CE-4553-BA9E-5E44B3E982AB}" dt="2021-06-14T09:01:27.578" v="926" actId="478"/>
          <ac:picMkLst>
            <pc:docMk/>
            <pc:sldMk cId="4288050294" sldId="272"/>
            <ac:picMk id="37" creationId="{DFF7B4D7-79F7-432B-B576-597C1C2133EB}"/>
          </ac:picMkLst>
        </pc:picChg>
      </pc:sldChg>
      <pc:sldChg chg="addSp delSp modSp add mod">
        <pc:chgData name="Oved Haruvi" userId="83ca4ff9-6670-4e47-9473-e24044cb7782" providerId="ADAL" clId="{E17C98F1-B9CE-4553-BA9E-5E44B3E982AB}" dt="2021-06-14T09:06:31.681" v="985" actId="1076"/>
        <pc:sldMkLst>
          <pc:docMk/>
          <pc:sldMk cId="1820812825" sldId="273"/>
        </pc:sldMkLst>
        <pc:spChg chg="mod">
          <ac:chgData name="Oved Haruvi" userId="83ca4ff9-6670-4e47-9473-e24044cb7782" providerId="ADAL" clId="{E17C98F1-B9CE-4553-BA9E-5E44B3E982AB}" dt="2021-06-14T09:05:36.608" v="971" actId="20577"/>
          <ac:spMkLst>
            <pc:docMk/>
            <pc:sldMk cId="1820812825" sldId="273"/>
            <ac:spMk id="4" creationId="{0FB16F04-8157-46D6-A7BD-A5EF4EB9A691}"/>
          </ac:spMkLst>
        </pc:spChg>
        <pc:spChg chg="del mod">
          <ac:chgData name="Oved Haruvi" userId="83ca4ff9-6670-4e47-9473-e24044cb7782" providerId="ADAL" clId="{E17C98F1-B9CE-4553-BA9E-5E44B3E982AB}" dt="2021-06-14T09:06:28.624" v="984" actId="478"/>
          <ac:spMkLst>
            <pc:docMk/>
            <pc:sldMk cId="1820812825" sldId="273"/>
            <ac:spMk id="5" creationId="{46453638-ADD1-4D47-9A2A-26167AFA3DE1}"/>
          </ac:spMkLst>
        </pc:spChg>
        <pc:picChg chg="del">
          <ac:chgData name="Oved Haruvi" userId="83ca4ff9-6670-4e47-9473-e24044cb7782" providerId="ADAL" clId="{E17C98F1-B9CE-4553-BA9E-5E44B3E982AB}" dt="2021-06-14T09:05:43.320" v="977" actId="478"/>
          <ac:picMkLst>
            <pc:docMk/>
            <pc:sldMk cId="1820812825" sldId="273"/>
            <ac:picMk id="3" creationId="{49CACD8F-F2A3-439C-B1E1-6F98B16ACBCE}"/>
          </ac:picMkLst>
        </pc:picChg>
        <pc:picChg chg="del">
          <ac:chgData name="Oved Haruvi" userId="83ca4ff9-6670-4e47-9473-e24044cb7782" providerId="ADAL" clId="{E17C98F1-B9CE-4553-BA9E-5E44B3E982AB}" dt="2021-06-14T09:05:41.752" v="974" actId="478"/>
          <ac:picMkLst>
            <pc:docMk/>
            <pc:sldMk cId="1820812825" sldId="273"/>
            <ac:picMk id="7" creationId="{DA025ECF-9532-46C2-B703-33F5CC707FA9}"/>
          </ac:picMkLst>
        </pc:picChg>
        <pc:picChg chg="del">
          <ac:chgData name="Oved Haruvi" userId="83ca4ff9-6670-4e47-9473-e24044cb7782" providerId="ADAL" clId="{E17C98F1-B9CE-4553-BA9E-5E44B3E982AB}" dt="2021-06-14T09:05:42.920" v="976" actId="478"/>
          <ac:picMkLst>
            <pc:docMk/>
            <pc:sldMk cId="1820812825" sldId="273"/>
            <ac:picMk id="9" creationId="{6BC3E3D8-E397-4F5B-9D4A-1F910FC680FB}"/>
          </ac:picMkLst>
        </pc:picChg>
        <pc:picChg chg="add mod">
          <ac:chgData name="Oved Haruvi" userId="83ca4ff9-6670-4e47-9473-e24044cb7782" providerId="ADAL" clId="{E17C98F1-B9CE-4553-BA9E-5E44B3E982AB}" dt="2021-06-14T09:06:31.681" v="985" actId="1076"/>
          <ac:picMkLst>
            <pc:docMk/>
            <pc:sldMk cId="1820812825" sldId="273"/>
            <ac:picMk id="14" creationId="{4FADB6C0-55F8-4096-B638-B0F93F1AE790}"/>
          </ac:picMkLst>
        </pc:picChg>
        <pc:picChg chg="del">
          <ac:chgData name="Oved Haruvi" userId="83ca4ff9-6670-4e47-9473-e24044cb7782" providerId="ADAL" clId="{E17C98F1-B9CE-4553-BA9E-5E44B3E982AB}" dt="2021-06-14T09:05:42.152" v="975" actId="478"/>
          <ac:picMkLst>
            <pc:docMk/>
            <pc:sldMk cId="1820812825" sldId="273"/>
            <ac:picMk id="15" creationId="{E11DF83B-2B2F-4998-855F-1654274AFA21}"/>
          </ac:picMkLst>
        </pc:picChg>
        <pc:picChg chg="del">
          <ac:chgData name="Oved Haruvi" userId="83ca4ff9-6670-4e47-9473-e24044cb7782" providerId="ADAL" clId="{E17C98F1-B9CE-4553-BA9E-5E44B3E982AB}" dt="2021-06-14T09:05:38.946" v="972" actId="478"/>
          <ac:picMkLst>
            <pc:docMk/>
            <pc:sldMk cId="1820812825" sldId="273"/>
            <ac:picMk id="18" creationId="{C9C0ADAB-4FF1-4F60-ADD6-A12192FF3C85}"/>
          </ac:picMkLst>
        </pc:picChg>
      </pc:sldChg>
      <pc:sldChg chg="addSp delSp modSp add del mod">
        <pc:chgData name="Oved Haruvi" userId="83ca4ff9-6670-4e47-9473-e24044cb7782" providerId="ADAL" clId="{E17C98F1-B9CE-4553-BA9E-5E44B3E982AB}" dt="2021-06-17T13:09:48.665" v="2700" actId="1076"/>
        <pc:sldMkLst>
          <pc:docMk/>
          <pc:sldMk cId="1712172211" sldId="274"/>
        </pc:sldMkLst>
        <pc:spChg chg="add mod">
          <ac:chgData name="Oved Haruvi" userId="83ca4ff9-6670-4e47-9473-e24044cb7782" providerId="ADAL" clId="{E17C98F1-B9CE-4553-BA9E-5E44B3E982AB}" dt="2021-06-17T13:03:06.567" v="2699" actId="20577"/>
          <ac:spMkLst>
            <pc:docMk/>
            <pc:sldMk cId="1712172211" sldId="274"/>
            <ac:spMk id="2" creationId="{BCAC65E7-F487-4A0A-91A7-9B3F2EF937A0}"/>
          </ac:spMkLst>
        </pc:spChg>
        <pc:spChg chg="mod">
          <ac:chgData name="Oved Haruvi" userId="83ca4ff9-6670-4e47-9473-e24044cb7782" providerId="ADAL" clId="{E17C98F1-B9CE-4553-BA9E-5E44B3E982AB}" dt="2021-06-17T08:43:46.882" v="2085" actId="14100"/>
          <ac:spMkLst>
            <pc:docMk/>
            <pc:sldMk cId="1712172211" sldId="274"/>
            <ac:spMk id="3" creationId="{F05855EA-4A6B-4536-A3F2-0D78592CF40C}"/>
          </ac:spMkLst>
        </pc:spChg>
        <pc:spChg chg="mod">
          <ac:chgData name="Oved Haruvi" userId="83ca4ff9-6670-4e47-9473-e24044cb7782" providerId="ADAL" clId="{E17C98F1-B9CE-4553-BA9E-5E44B3E982AB}" dt="2021-06-14T09:27:44.078" v="1187" actId="20577"/>
          <ac:spMkLst>
            <pc:docMk/>
            <pc:sldMk cId="1712172211" sldId="274"/>
            <ac:spMk id="4" creationId="{0FB16F04-8157-46D6-A7BD-A5EF4EB9A691}"/>
          </ac:spMkLst>
        </pc:spChg>
        <pc:spChg chg="mod">
          <ac:chgData name="Oved Haruvi" userId="83ca4ff9-6670-4e47-9473-e24044cb7782" providerId="ADAL" clId="{E17C98F1-B9CE-4553-BA9E-5E44B3E982AB}" dt="2021-06-17T13:09:48.665" v="2700" actId="1076"/>
          <ac:spMkLst>
            <pc:docMk/>
            <pc:sldMk cId="1712172211" sldId="274"/>
            <ac:spMk id="5" creationId="{FAB29C16-3184-4C09-A06E-73EE44AEC245}"/>
          </ac:spMkLst>
        </pc:spChg>
        <pc:grpChg chg="add mod">
          <ac:chgData name="Oved Haruvi" userId="83ca4ff9-6670-4e47-9473-e24044cb7782" providerId="ADAL" clId="{E17C98F1-B9CE-4553-BA9E-5E44B3E982AB}" dt="2021-06-17T13:09:48.665" v="2700" actId="1076"/>
          <ac:grpSpMkLst>
            <pc:docMk/>
            <pc:sldMk cId="1712172211" sldId="274"/>
            <ac:grpSpMk id="6" creationId="{3DEC59A5-C76D-48BF-A0FD-AEC47E7D85DA}"/>
          </ac:grpSpMkLst>
        </pc:grpChg>
        <pc:picChg chg="add del mod">
          <ac:chgData name="Oved Haruvi" userId="83ca4ff9-6670-4e47-9473-e24044cb7782" providerId="ADAL" clId="{E17C98F1-B9CE-4553-BA9E-5E44B3E982AB}" dt="2021-06-17T08:43:37.479" v="2080" actId="478"/>
          <ac:picMkLst>
            <pc:docMk/>
            <pc:sldMk cId="1712172211" sldId="274"/>
            <ac:picMk id="9" creationId="{EAFB8E57-3B71-494A-973B-5956CB097F45}"/>
          </ac:picMkLst>
        </pc:picChg>
        <pc:picChg chg="del mod">
          <ac:chgData name="Oved Haruvi" userId="83ca4ff9-6670-4e47-9473-e24044cb7782" providerId="ADAL" clId="{E17C98F1-B9CE-4553-BA9E-5E44B3E982AB}" dt="2021-06-14T09:07:29.780" v="1009" actId="478"/>
          <ac:picMkLst>
            <pc:docMk/>
            <pc:sldMk cId="1712172211" sldId="274"/>
            <ac:picMk id="14" creationId="{4FADB6C0-55F8-4096-B638-B0F93F1AE790}"/>
          </ac:picMkLst>
        </pc:picChg>
        <pc:picChg chg="mod">
          <ac:chgData name="Oved Haruvi" userId="83ca4ff9-6670-4e47-9473-e24044cb7782" providerId="ADAL" clId="{E17C98F1-B9CE-4553-BA9E-5E44B3E982AB}" dt="2021-06-17T13:09:48.665" v="2700" actId="1076"/>
          <ac:picMkLst>
            <pc:docMk/>
            <pc:sldMk cId="1712172211" sldId="274"/>
            <ac:picMk id="2049" creationId="{9EA060FE-559D-4326-BCF9-9B39B64E1251}"/>
          </ac:picMkLst>
        </pc:picChg>
      </pc:sldChg>
      <pc:sldChg chg="addSp">
        <pc:chgData name="Oved Haruvi" userId="83ca4ff9-6670-4e47-9473-e24044cb7782" providerId="ADAL" clId="{E17C98F1-B9CE-4553-BA9E-5E44B3E982AB}" dt="2021-06-17T08:43:38.083" v="2081"/>
        <pc:sldMkLst>
          <pc:docMk/>
          <pc:sldMk cId="2099566687" sldId="274"/>
        </pc:sldMkLst>
        <pc:spChg chg="add">
          <ac:chgData name="Oved Haruvi" userId="83ca4ff9-6670-4e47-9473-e24044cb7782" providerId="ADAL" clId="{E17C98F1-B9CE-4553-BA9E-5E44B3E982AB}" dt="2021-06-17T08:43:38.083" v="2081"/>
          <ac:spMkLst>
            <pc:docMk/>
            <pc:sldMk cId="2099566687" sldId="274"/>
            <ac:spMk id="3" creationId="{F05855EA-4A6B-4536-A3F2-0D78592CF40C}"/>
          </ac:spMkLst>
        </pc:spChg>
        <pc:spChg chg="add">
          <ac:chgData name="Oved Haruvi" userId="83ca4ff9-6670-4e47-9473-e24044cb7782" providerId="ADAL" clId="{E17C98F1-B9CE-4553-BA9E-5E44B3E982AB}" dt="2021-06-17T08:43:38.083" v="2081"/>
          <ac:spMkLst>
            <pc:docMk/>
            <pc:sldMk cId="2099566687" sldId="274"/>
            <ac:spMk id="5" creationId="{FAB29C16-3184-4C09-A06E-73EE44AEC245}"/>
          </ac:spMkLst>
        </pc:spChg>
        <pc:picChg chg="add">
          <ac:chgData name="Oved Haruvi" userId="83ca4ff9-6670-4e47-9473-e24044cb7782" providerId="ADAL" clId="{E17C98F1-B9CE-4553-BA9E-5E44B3E982AB}" dt="2021-06-17T08:43:38.083" v="2081"/>
          <ac:picMkLst>
            <pc:docMk/>
            <pc:sldMk cId="2099566687" sldId="274"/>
            <ac:picMk id="2049" creationId="{9EA060FE-559D-4326-BCF9-9B39B64E1251}"/>
          </ac:picMkLst>
        </pc:picChg>
      </pc:sldChg>
      <pc:sldChg chg="addSp">
        <pc:chgData name="Oved Haruvi" userId="83ca4ff9-6670-4e47-9473-e24044cb7782" providerId="ADAL" clId="{E17C98F1-B9CE-4553-BA9E-5E44B3E982AB}" dt="2021-06-17T08:43:34.372" v="2077"/>
        <pc:sldMkLst>
          <pc:docMk/>
          <pc:sldMk cId="3707368538" sldId="274"/>
        </pc:sldMkLst>
        <pc:spChg chg="add">
          <ac:chgData name="Oved Haruvi" userId="83ca4ff9-6670-4e47-9473-e24044cb7782" providerId="ADAL" clId="{E17C98F1-B9CE-4553-BA9E-5E44B3E982AB}" dt="2021-06-17T08:43:34.372" v="2077"/>
          <ac:spMkLst>
            <pc:docMk/>
            <pc:sldMk cId="3707368538" sldId="274"/>
            <ac:spMk id="3" creationId="{27D66B33-54C9-435E-890B-5DBF43F79D99}"/>
          </ac:spMkLst>
        </pc:spChg>
        <pc:spChg chg="add">
          <ac:chgData name="Oved Haruvi" userId="83ca4ff9-6670-4e47-9473-e24044cb7782" providerId="ADAL" clId="{E17C98F1-B9CE-4553-BA9E-5E44B3E982AB}" dt="2021-06-17T08:43:34.372" v="2077"/>
          <ac:spMkLst>
            <pc:docMk/>
            <pc:sldMk cId="3707368538" sldId="274"/>
            <ac:spMk id="5" creationId="{6D0566C9-E921-4E0D-9093-63236BA9BB6E}"/>
          </ac:spMkLst>
        </pc:spChg>
        <pc:picChg chg="add">
          <ac:chgData name="Oved Haruvi" userId="83ca4ff9-6670-4e47-9473-e24044cb7782" providerId="ADAL" clId="{E17C98F1-B9CE-4553-BA9E-5E44B3E982AB}" dt="2021-06-17T08:43:34.372" v="2077"/>
          <ac:picMkLst>
            <pc:docMk/>
            <pc:sldMk cId="3707368538" sldId="274"/>
            <ac:picMk id="1025" creationId="{6B103FFF-AD67-4BA6-AEEA-2B30DE7F149E}"/>
          </ac:picMkLst>
        </pc:picChg>
      </pc:sldChg>
      <pc:sldChg chg="addSp">
        <pc:chgData name="Oved Haruvi" userId="83ca4ff9-6670-4e47-9473-e24044cb7782" providerId="ADAL" clId="{E17C98F1-B9CE-4553-BA9E-5E44B3E982AB}" dt="2021-06-17T09:12:58.318" v="2153"/>
        <pc:sldMkLst>
          <pc:docMk/>
          <pc:sldMk cId="356679168" sldId="275"/>
        </pc:sldMkLst>
        <pc:picChg chg="add">
          <ac:chgData name="Oved Haruvi" userId="83ca4ff9-6670-4e47-9473-e24044cb7782" providerId="ADAL" clId="{E17C98F1-B9CE-4553-BA9E-5E44B3E982AB}" dt="2021-06-17T09:12:58.318" v="2153"/>
          <ac:picMkLst>
            <pc:docMk/>
            <pc:sldMk cId="356679168" sldId="275"/>
            <ac:picMk id="3074" creationId="{27C880B6-E371-4B75-8214-B80245D53860}"/>
          </ac:picMkLst>
        </pc:picChg>
      </pc:sldChg>
      <pc:sldChg chg="addSp delSp modSp add del mod setBg delDesignElem chgLayout">
        <pc:chgData name="Oved Haruvi" userId="83ca4ff9-6670-4e47-9473-e24044cb7782" providerId="ADAL" clId="{E17C98F1-B9CE-4553-BA9E-5E44B3E982AB}" dt="2021-06-17T09:20:55.233" v="2410" actId="47"/>
        <pc:sldMkLst>
          <pc:docMk/>
          <pc:sldMk cId="1096442505" sldId="275"/>
        </pc:sldMkLst>
        <pc:spChg chg="del mod">
          <ac:chgData name="Oved Haruvi" userId="83ca4ff9-6670-4e47-9473-e24044cb7782" providerId="ADAL" clId="{E17C98F1-B9CE-4553-BA9E-5E44B3E982AB}" dt="2021-06-17T09:16:34.941" v="2242" actId="478"/>
          <ac:spMkLst>
            <pc:docMk/>
            <pc:sldMk cId="1096442505" sldId="275"/>
            <ac:spMk id="2" creationId="{BCAC65E7-F487-4A0A-91A7-9B3F2EF937A0}"/>
          </ac:spMkLst>
        </pc:spChg>
        <pc:spChg chg="del mod">
          <ac:chgData name="Oved Haruvi" userId="83ca4ff9-6670-4e47-9473-e24044cb7782" providerId="ADAL" clId="{E17C98F1-B9CE-4553-BA9E-5E44B3E982AB}" dt="2021-06-17T09:13:24.368" v="2162" actId="478"/>
          <ac:spMkLst>
            <pc:docMk/>
            <pc:sldMk cId="1096442505" sldId="275"/>
            <ac:spMk id="4" creationId="{0FB16F04-8157-46D6-A7BD-A5EF4EB9A691}"/>
          </ac:spMkLst>
        </pc:spChg>
        <pc:spChg chg="add del mod ord">
          <ac:chgData name="Oved Haruvi" userId="83ca4ff9-6670-4e47-9473-e24044cb7782" providerId="ADAL" clId="{E17C98F1-B9CE-4553-BA9E-5E44B3E982AB}" dt="2021-06-17T09:15:06.179" v="2177" actId="700"/>
          <ac:spMkLst>
            <pc:docMk/>
            <pc:sldMk cId="1096442505" sldId="275"/>
            <ac:spMk id="5" creationId="{062DBF3D-A5E9-4271-A3B7-59B08665F5E9}"/>
          </ac:spMkLst>
        </pc:spChg>
        <pc:spChg chg="add del mod ord">
          <ac:chgData name="Oved Haruvi" userId="83ca4ff9-6670-4e47-9473-e24044cb7782" providerId="ADAL" clId="{E17C98F1-B9CE-4553-BA9E-5E44B3E982AB}" dt="2021-06-17T09:15:06.179" v="2177" actId="700"/>
          <ac:spMkLst>
            <pc:docMk/>
            <pc:sldMk cId="1096442505" sldId="275"/>
            <ac:spMk id="6" creationId="{42077CDD-85B6-4628-8F4F-161D5C081CBF}"/>
          </ac:spMkLst>
        </pc:spChg>
        <pc:spChg chg="add del mod ord">
          <ac:chgData name="Oved Haruvi" userId="83ca4ff9-6670-4e47-9473-e24044cb7782" providerId="ADAL" clId="{E17C98F1-B9CE-4553-BA9E-5E44B3E982AB}" dt="2021-06-17T09:15:05.646" v="2176" actId="700"/>
          <ac:spMkLst>
            <pc:docMk/>
            <pc:sldMk cId="1096442505" sldId="275"/>
            <ac:spMk id="7" creationId="{5C712D11-8CC6-4EC8-B4E9-9CF15D42216F}"/>
          </ac:spMkLst>
        </pc:spChg>
        <pc:spChg chg="add del mod ord">
          <ac:chgData name="Oved Haruvi" userId="83ca4ff9-6670-4e47-9473-e24044cb7782" providerId="ADAL" clId="{E17C98F1-B9CE-4553-BA9E-5E44B3E982AB}" dt="2021-06-17T09:15:05.157" v="2175" actId="700"/>
          <ac:spMkLst>
            <pc:docMk/>
            <pc:sldMk cId="1096442505" sldId="275"/>
            <ac:spMk id="8" creationId="{F946F5EF-C2B9-4D22-A3C3-C3DE772B9C64}"/>
          </ac:spMkLst>
        </pc:spChg>
        <pc:spChg chg="add del mod ord">
          <ac:chgData name="Oved Haruvi" userId="83ca4ff9-6670-4e47-9473-e24044cb7782" providerId="ADAL" clId="{E17C98F1-B9CE-4553-BA9E-5E44B3E982AB}" dt="2021-06-17T09:15:05.157" v="2175" actId="700"/>
          <ac:spMkLst>
            <pc:docMk/>
            <pc:sldMk cId="1096442505" sldId="275"/>
            <ac:spMk id="9" creationId="{1C61787A-1D9D-4500-AC8E-F921E1C1C73C}"/>
          </ac:spMkLst>
        </pc:spChg>
        <pc:spChg chg="del">
          <ac:chgData name="Oved Haruvi" userId="83ca4ff9-6670-4e47-9473-e24044cb7782" providerId="ADAL" clId="{E17C98F1-B9CE-4553-BA9E-5E44B3E982AB}" dt="2021-06-17T09:14:40.774" v="2169" actId="700"/>
          <ac:spMkLst>
            <pc:docMk/>
            <pc:sldMk cId="1096442505" sldId="275"/>
            <ac:spMk id="10" creationId="{16EF2925-7D5E-46C1-9C42-D5C717A6B966}"/>
          </ac:spMkLst>
        </pc:spChg>
        <pc:spChg chg="add del mod ord">
          <ac:chgData name="Oved Haruvi" userId="83ca4ff9-6670-4e47-9473-e24044cb7782" providerId="ADAL" clId="{E17C98F1-B9CE-4553-BA9E-5E44B3E982AB}" dt="2021-06-17T09:15:04.313" v="2174" actId="700"/>
          <ac:spMkLst>
            <pc:docMk/>
            <pc:sldMk cId="1096442505" sldId="275"/>
            <ac:spMk id="11" creationId="{4C2EEF32-24F2-4598-B4CA-6B60C7133602}"/>
          </ac:spMkLst>
        </pc:spChg>
        <pc:spChg chg="del">
          <ac:chgData name="Oved Haruvi" userId="83ca4ff9-6670-4e47-9473-e24044cb7782" providerId="ADAL" clId="{E17C98F1-B9CE-4553-BA9E-5E44B3E982AB}" dt="2021-06-17T09:14:40.774" v="2169" actId="700"/>
          <ac:spMkLst>
            <pc:docMk/>
            <pc:sldMk cId="1096442505" sldId="275"/>
            <ac:spMk id="12" creationId="{E918B99E-4097-4B96-A9A3-600B88727316}"/>
          </ac:spMkLst>
        </pc:spChg>
        <pc:spChg chg="add del mod ord">
          <ac:chgData name="Oved Haruvi" userId="83ca4ff9-6670-4e47-9473-e24044cb7782" providerId="ADAL" clId="{E17C98F1-B9CE-4553-BA9E-5E44B3E982AB}" dt="2021-06-17T09:15:04.313" v="2174" actId="700"/>
          <ac:spMkLst>
            <pc:docMk/>
            <pc:sldMk cId="1096442505" sldId="275"/>
            <ac:spMk id="13" creationId="{2D6F20B0-77EE-4FB9-B93B-0803D87C9B58}"/>
          </ac:spMkLst>
        </pc:spChg>
        <pc:spChg chg="add del mod ord">
          <ac:chgData name="Oved Haruvi" userId="83ca4ff9-6670-4e47-9473-e24044cb7782" providerId="ADAL" clId="{E17C98F1-B9CE-4553-BA9E-5E44B3E982AB}" dt="2021-06-17T09:15:04.313" v="2174" actId="700"/>
          <ac:spMkLst>
            <pc:docMk/>
            <pc:sldMk cId="1096442505" sldId="275"/>
            <ac:spMk id="14" creationId="{D5932F3B-1CD1-4232-A2FB-E9D4A916DA8A}"/>
          </ac:spMkLst>
        </pc:spChg>
        <pc:spChg chg="add mod">
          <ac:chgData name="Oved Haruvi" userId="83ca4ff9-6670-4e47-9473-e24044cb7782" providerId="ADAL" clId="{E17C98F1-B9CE-4553-BA9E-5E44B3E982AB}" dt="2021-06-17T09:18:17.792" v="2255" actId="207"/>
          <ac:spMkLst>
            <pc:docMk/>
            <pc:sldMk cId="1096442505" sldId="275"/>
            <ac:spMk id="18" creationId="{3E1B3528-5926-43FF-B688-0EB75005310A}"/>
          </ac:spMkLst>
        </pc:spChg>
        <pc:spChg chg="add mod">
          <ac:chgData name="Oved Haruvi" userId="83ca4ff9-6670-4e47-9473-e24044cb7782" providerId="ADAL" clId="{E17C98F1-B9CE-4553-BA9E-5E44B3E982AB}" dt="2021-06-17T09:18:11.333" v="2254" actId="1076"/>
          <ac:spMkLst>
            <pc:docMk/>
            <pc:sldMk cId="1096442505" sldId="275"/>
            <ac:spMk id="19" creationId="{7EB56483-3C15-4D89-BD8C-A93F6DA203FE}"/>
          </ac:spMkLst>
        </pc:spChg>
        <pc:grpChg chg="del">
          <ac:chgData name="Oved Haruvi" userId="83ca4ff9-6670-4e47-9473-e24044cb7782" providerId="ADAL" clId="{E17C98F1-B9CE-4553-BA9E-5E44B3E982AB}" dt="2021-06-17T09:11:37.267" v="2152" actId="478"/>
          <ac:grpSpMkLst>
            <pc:docMk/>
            <pc:sldMk cId="1096442505" sldId="275"/>
            <ac:grpSpMk id="6" creationId="{3DEC59A5-C76D-48BF-A0FD-AEC47E7D85DA}"/>
          </ac:grpSpMkLst>
        </pc:grpChg>
        <pc:picChg chg="add del">
          <ac:chgData name="Oved Haruvi" userId="83ca4ff9-6670-4e47-9473-e24044cb7782" providerId="ADAL" clId="{E17C98F1-B9CE-4553-BA9E-5E44B3E982AB}" dt="2021-06-17T09:16:54.192" v="2247" actId="22"/>
          <ac:picMkLst>
            <pc:docMk/>
            <pc:sldMk cId="1096442505" sldId="275"/>
            <ac:picMk id="17" creationId="{EE2F265D-272A-470A-98D8-E48349E68BD4}"/>
          </ac:picMkLst>
        </pc:picChg>
        <pc:picChg chg="add mod">
          <ac:chgData name="Oved Haruvi" userId="83ca4ff9-6670-4e47-9473-e24044cb7782" providerId="ADAL" clId="{E17C98F1-B9CE-4553-BA9E-5E44B3E982AB}" dt="2021-06-17T09:18:32.666" v="2257" actId="1076"/>
          <ac:picMkLst>
            <pc:docMk/>
            <pc:sldMk cId="1096442505" sldId="275"/>
            <ac:picMk id="22" creationId="{ECC5F6EF-B243-462E-B87E-641732CBE515}"/>
          </ac:picMkLst>
        </pc:picChg>
        <pc:picChg chg="mod modCrop">
          <ac:chgData name="Oved Haruvi" userId="83ca4ff9-6670-4e47-9473-e24044cb7782" providerId="ADAL" clId="{E17C98F1-B9CE-4553-BA9E-5E44B3E982AB}" dt="2021-06-17T09:20:24.687" v="2399" actId="14861"/>
          <ac:picMkLst>
            <pc:docMk/>
            <pc:sldMk cId="1096442505" sldId="275"/>
            <ac:picMk id="3074" creationId="{27C880B6-E371-4B75-8214-B80245D53860}"/>
          </ac:picMkLst>
        </pc:picChg>
        <pc:cxnChg chg="del">
          <ac:chgData name="Oved Haruvi" userId="83ca4ff9-6670-4e47-9473-e24044cb7782" providerId="ADAL" clId="{E17C98F1-B9CE-4553-BA9E-5E44B3E982AB}" dt="2021-06-17T09:15:48.620" v="2182" actId="478"/>
          <ac:cxnSpMkLst>
            <pc:docMk/>
            <pc:sldMk cId="1096442505" sldId="275"/>
            <ac:cxnSpMk id="16" creationId="{2DF6C1FA-FD67-4035-A9C4-21A6E52124C3}"/>
          </ac:cxnSpMkLst>
        </pc:cxnChg>
        <pc:cxnChg chg="del">
          <ac:chgData name="Oved Haruvi" userId="83ca4ff9-6670-4e47-9473-e24044cb7782" providerId="ADAL" clId="{E17C98F1-B9CE-4553-BA9E-5E44B3E982AB}" dt="2021-06-17T09:16:49.870" v="2245" actId="478"/>
          <ac:cxnSpMkLst>
            <pc:docMk/>
            <pc:sldMk cId="1096442505" sldId="275"/>
            <ac:cxnSpMk id="20" creationId="{82CB26EF-6959-40BE-B62B-A3A5E98DBA28}"/>
          </ac:cxnSpMkLst>
        </pc:cxnChg>
        <pc:cxnChg chg="del">
          <ac:chgData name="Oved Haruvi" userId="83ca4ff9-6670-4e47-9473-e24044cb7782" providerId="ADAL" clId="{E17C98F1-B9CE-4553-BA9E-5E44B3E982AB}" dt="2021-06-17T09:15:49.149" v="2183" actId="478"/>
          <ac:cxnSpMkLst>
            <pc:docMk/>
            <pc:sldMk cId="1096442505" sldId="275"/>
            <ac:cxnSpMk id="21" creationId="{AEC20DBE-41D6-432B-BA0F-4AB0701E42AA}"/>
          </ac:cxnSpMkLst>
        </pc:cxnChg>
      </pc:sldChg>
      <pc:sldChg chg="modSp add mod ord">
        <pc:chgData name="Oved Haruvi" userId="83ca4ff9-6670-4e47-9473-e24044cb7782" providerId="ADAL" clId="{E17C98F1-B9CE-4553-BA9E-5E44B3E982AB}" dt="2021-06-17T09:20:53.125" v="2409" actId="20577"/>
        <pc:sldMkLst>
          <pc:docMk/>
          <pc:sldMk cId="1638355554" sldId="276"/>
        </pc:sldMkLst>
        <pc:spChg chg="mod">
          <ac:chgData name="Oved Haruvi" userId="83ca4ff9-6670-4e47-9473-e24044cb7782" providerId="ADAL" clId="{E17C98F1-B9CE-4553-BA9E-5E44B3E982AB}" dt="2021-06-17T09:20:53.125" v="2409" actId="20577"/>
          <ac:spMkLst>
            <pc:docMk/>
            <pc:sldMk cId="1638355554" sldId="276"/>
            <ac:spMk id="2" creationId="{A24877DE-781B-4FED-97AD-037F99A5D8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6021-9189-4881-9E0D-077D431C8D4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73078-AB3D-4D2D-AED3-37724B79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דיאגרמת בלוקים של המודל החישובי:</a:t>
            </a:r>
          </a:p>
          <a:p>
            <a:pPr algn="r" rtl="1"/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(א)</a:t>
            </a:r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הגירוי. </a:t>
            </a:r>
          </a:p>
          <a:p>
            <a:pPr algn="r" rtl="1"/>
            <a:r>
              <a:rPr lang="he-IL" sz="1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(ב) </a:t>
            </a:r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שדות כרייה 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Opponnent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RF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– ייצוג המידע ב3 ערוצי מנגנונים מנוגדים (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Opponent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)-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RG, BY, Luminance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algn="r" rtl="1"/>
            <a:r>
              <a:rPr lang="he-I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(ג)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 RFs 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ביצוע זיהוי קצוות לפי אוריינטציה. </a:t>
            </a:r>
          </a:p>
          <a:p>
            <a:pPr algn="r" rtl="1"/>
            <a:r>
              <a:rPr lang="he-I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(ד)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המשכת קוים (ניחושים מושכלים). </a:t>
            </a:r>
          </a:p>
          <a:p>
            <a:pPr algn="r" rtl="1"/>
            <a:r>
              <a:rPr lang="he-I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(ה)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זיהוי מקורות חום – מקורות אמיתיים ומקורות על בסיס ניחושים מושכלים. </a:t>
            </a:r>
          </a:p>
          <a:p>
            <a:pPr algn="r" rtl="1"/>
            <a:r>
              <a:rPr lang="he-I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(ו)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הליך מילוי (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Filling-in Process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ע"י משוואת </a:t>
            </a:r>
            <a:r>
              <a:rPr lang="he-IL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פואסון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algn="r" rtl="1"/>
            <a:r>
              <a:rPr lang="he-I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(ז) 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התמונה כפי שנתפשת במח האנושי.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73078-AB3D-4D2D-AED3-37724B7983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973074-92D8-4508-854C-3B05A97E51B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77DE-781B-4FED-97AD-037F99A5D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4400" b="1" i="0" u="none" strike="noStrike" dirty="0">
                <a:solidFill>
                  <a:srgbClr val="1A1A1A"/>
                </a:solidFill>
                <a:effectLst/>
                <a:latin typeface="Raleway"/>
              </a:rPr>
              <a:t>פיתוח מודל חישובי ואלגוריתם לתופעת ה- </a:t>
            </a:r>
            <a:r>
              <a:rPr lang="en-US" sz="4400" b="1" i="0" u="none" strike="noStrike" dirty="0">
                <a:solidFill>
                  <a:srgbClr val="1A1A1A"/>
                </a:solidFill>
                <a:effectLst/>
                <a:latin typeface="Raleway"/>
              </a:rPr>
              <a:t>neon color illusion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0DC8D-21E8-4D68-A98D-4328427248FA}"/>
              </a:ext>
            </a:extLst>
          </p:cNvPr>
          <p:cNvSpPr txBox="1"/>
          <p:nvPr/>
        </p:nvSpPr>
        <p:spPr>
          <a:xfrm>
            <a:off x="7004262" y="4167230"/>
            <a:ext cx="3172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סטודנטים מבצעים: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עובד חרובי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יותם אבן-ניר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 dirty="0">
                <a:effectLst/>
              </a:rPr>
            </a:br>
            <a:r>
              <a:rPr lang="he-IL" sz="1800" b="0" i="0" u="none" strike="noStrike" dirty="0">
                <a:effectLst/>
                <a:latin typeface="Lato"/>
              </a:rPr>
              <a:t>מרצה מלווה: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חדוה שפיצר</a:t>
            </a:r>
            <a:endParaRPr lang="he-IL" b="0" dirty="0">
              <a:effectLst/>
            </a:endParaRPr>
          </a:p>
          <a:p>
            <a:br>
              <a:rPr lang="he-IL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3C34-2A25-477D-9040-FFF3348678F5}"/>
              </a:ext>
            </a:extLst>
          </p:cNvPr>
          <p:cNvSpPr txBox="1"/>
          <p:nvPr/>
        </p:nvSpPr>
        <p:spPr>
          <a:xfrm>
            <a:off x="2406788" y="4181910"/>
            <a:ext cx="3286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מספר פרויקט : 20-1-1-2061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 dirty="0">
                <a:effectLst/>
              </a:rPr>
            </a:br>
            <a:r>
              <a:rPr lang="he-IL" sz="1800" b="0" i="0" u="none" strike="noStrike" dirty="0">
                <a:effectLst/>
                <a:latin typeface="Lato"/>
              </a:rPr>
              <a:t>מקום ביצוע הפרויקט: אוניברסיטה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 dirty="0">
                <a:effectLst/>
              </a:rPr>
            </a:br>
            <a:r>
              <a:rPr lang="he-IL" sz="1800" b="0" i="0" u="none" strike="noStrike" dirty="0">
                <a:effectLst/>
                <a:latin typeface="Lato"/>
              </a:rPr>
              <a:t>אישור המנחה למצגת : </a:t>
            </a:r>
            <a:endParaRPr lang="he-IL" b="0" dirty="0">
              <a:effectLst/>
            </a:endParaRPr>
          </a:p>
          <a:p>
            <a:br>
              <a:rPr lang="he-IL" b="0" dirty="0">
                <a:effectLst/>
              </a:rPr>
            </a:br>
            <a:br>
              <a:rPr lang="he-IL" b="0" dirty="0">
                <a:effectLst/>
              </a:rPr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AA4E5-18D4-4DBE-BA55-C1DF75C8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88" y="5256077"/>
            <a:ext cx="1006288" cy="622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DEA35-6926-4370-8824-F4E3DC6923C9}"/>
              </a:ext>
            </a:extLst>
          </p:cNvPr>
          <p:cNvSpPr txBox="1"/>
          <p:nvPr/>
        </p:nvSpPr>
        <p:spPr>
          <a:xfrm>
            <a:off x="5316780" y="646315"/>
            <a:ext cx="1558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000" b="1" dirty="0">
                <a:cs typeface="+mj-cs"/>
              </a:rPr>
              <a:t>-סודי-</a:t>
            </a:r>
            <a:endParaRPr lang="en-US" sz="40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35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דיון והצעות להמשך</a:t>
            </a:r>
            <a:endParaRPr lang="en-US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2DF6C1FA-FD67-4035-A9C4-21A6E52124C3}"/>
              </a:ext>
            </a:extLst>
          </p:cNvPr>
          <p:cNvCxnSpPr/>
          <p:nvPr/>
        </p:nvCxnSpPr>
        <p:spPr>
          <a:xfrm flipH="1">
            <a:off x="5856800" y="5084069"/>
            <a:ext cx="1" cy="156692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2CB26EF-6959-40BE-B62B-A3A5E98DBA28}"/>
              </a:ext>
            </a:extLst>
          </p:cNvPr>
          <p:cNvCxnSpPr>
            <a:cxnSpLocks/>
          </p:cNvCxnSpPr>
          <p:nvPr/>
        </p:nvCxnSpPr>
        <p:spPr>
          <a:xfrm>
            <a:off x="9323364" y="5282618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EC20DBE-41D6-432B-BA0F-4AB0701E42AA}"/>
              </a:ext>
            </a:extLst>
          </p:cNvPr>
          <p:cNvCxnSpPr>
            <a:cxnSpLocks/>
          </p:cNvCxnSpPr>
          <p:nvPr/>
        </p:nvCxnSpPr>
        <p:spPr>
          <a:xfrm>
            <a:off x="9323364" y="6361223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AC65E7-F487-4A0A-91A7-9B3F2EF937A0}"/>
              </a:ext>
            </a:extLst>
          </p:cNvPr>
          <p:cNvSpPr txBox="1"/>
          <p:nvPr/>
        </p:nvSpPr>
        <p:spPr>
          <a:xfrm>
            <a:off x="728541" y="2384003"/>
            <a:ext cx="10256518" cy="3905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בפרויקט זה הצענו מודל חישובי ואלגוריתם ניבוי לתופעה ראייתית של צבעי ניאון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בהשוואה למודלים קיימים 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המודל המוצע הינו היחיד המלווה באלגוריתם ניבוי הממחיש את תוצאות המודל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מסקנות והצעות: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מחקר פרמטרים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ניחושים בצורת </a:t>
            </a:r>
            <a:r>
              <a:rPr lang="en-US" dirty="0"/>
              <a:t>double wedge</a:t>
            </a:r>
            <a:endParaRPr lang="he-IL" dirty="0"/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הכללת האלגוריתם לתמונות לא מסונתזות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855EA-4A6B-4536-A3F2-0D78592C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2" y="27588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EC59A5-C76D-48BF-A0FD-AEC47E7D85DA}"/>
              </a:ext>
            </a:extLst>
          </p:cNvPr>
          <p:cNvGrpSpPr/>
          <p:nvPr/>
        </p:nvGrpSpPr>
        <p:grpSpPr>
          <a:xfrm>
            <a:off x="504877" y="4305897"/>
            <a:ext cx="1885360" cy="893523"/>
            <a:chOff x="418069" y="2989291"/>
            <a:chExt cx="1885360" cy="893523"/>
          </a:xfrm>
        </p:grpSpPr>
        <p:pic>
          <p:nvPicPr>
            <p:cNvPr id="2049" name="Picture 35">
              <a:extLst>
                <a:ext uri="{FF2B5EF4-FFF2-40B4-BE49-F238E27FC236}">
                  <a16:creationId xmlns:a16="http://schemas.microsoft.com/office/drawing/2014/main" id="{9EA060FE-559D-4326-BCF9-9B39B64E1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7" t="7191" r="6265" b="49310"/>
            <a:stretch>
              <a:fillRect/>
            </a:stretch>
          </p:blipFill>
          <p:spPr bwMode="auto">
            <a:xfrm>
              <a:off x="584462" y="3216064"/>
              <a:ext cx="1552575" cy="666750"/>
            </a:xfrm>
            <a:prstGeom prst="rect">
              <a:avLst/>
            </a:prstGeom>
            <a:noFill/>
          </p:spPr>
        </p:pic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AB29C16-3184-4C09-A06E-73EE44AE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69" y="2989291"/>
              <a:ext cx="188536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שעון חול דועך (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Double Wedge</a:t>
              </a:r>
              <a:r>
                <a:rPr kumimoji="0" lang="he-IL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r>
                <a:rPr kumimoji="0" lang="he-IL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kumimoji="0" lang="he-IL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17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77DE-781B-4FED-97AD-037F99A5D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1A1A1A"/>
                </a:solidFill>
                <a:effectLst/>
                <a:latin typeface="Raleway"/>
              </a:rPr>
              <a:t>Thanks!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0DC8D-21E8-4D68-A98D-4328427248FA}"/>
              </a:ext>
            </a:extLst>
          </p:cNvPr>
          <p:cNvSpPr txBox="1"/>
          <p:nvPr/>
        </p:nvSpPr>
        <p:spPr>
          <a:xfrm>
            <a:off x="7004262" y="4167230"/>
            <a:ext cx="3172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סטודנטים מבצעים: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עובד חרובי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יותם אבן-ניר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 dirty="0">
                <a:effectLst/>
              </a:rPr>
            </a:br>
            <a:r>
              <a:rPr lang="he-IL" sz="1800" b="0" i="0" u="none" strike="noStrike" dirty="0">
                <a:effectLst/>
                <a:latin typeface="Lato"/>
              </a:rPr>
              <a:t>מרצה מלווה: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חדוה שפיצר</a:t>
            </a:r>
            <a:endParaRPr lang="he-IL" b="0" dirty="0">
              <a:effectLst/>
            </a:endParaRPr>
          </a:p>
          <a:p>
            <a:br>
              <a:rPr lang="he-IL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3C34-2A25-477D-9040-FFF3348678F5}"/>
              </a:ext>
            </a:extLst>
          </p:cNvPr>
          <p:cNvSpPr txBox="1"/>
          <p:nvPr/>
        </p:nvSpPr>
        <p:spPr>
          <a:xfrm>
            <a:off x="2406788" y="4181910"/>
            <a:ext cx="3286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 dirty="0">
                <a:effectLst/>
                <a:latin typeface="Lato"/>
              </a:rPr>
              <a:t>מספר פרויקט : 20-1-1-2061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 dirty="0">
                <a:effectLst/>
              </a:rPr>
            </a:br>
            <a:r>
              <a:rPr lang="he-IL" sz="1800" b="0" i="0" u="none" strike="noStrike" dirty="0">
                <a:effectLst/>
                <a:latin typeface="Lato"/>
              </a:rPr>
              <a:t>מקום ביצוע הפרויקט: אוניברסיטה</a:t>
            </a:r>
            <a:endParaRPr lang="he-IL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 dirty="0">
                <a:effectLst/>
              </a:rPr>
            </a:br>
            <a:r>
              <a:rPr lang="he-IL" sz="1800" b="0" i="0" u="none" strike="noStrike" dirty="0">
                <a:effectLst/>
                <a:latin typeface="Lato"/>
              </a:rPr>
              <a:t>אישור המנחה למצגת : </a:t>
            </a:r>
            <a:endParaRPr lang="he-IL" b="0" dirty="0">
              <a:effectLst/>
            </a:endParaRPr>
          </a:p>
          <a:p>
            <a:br>
              <a:rPr lang="he-IL" b="0" dirty="0">
                <a:effectLst/>
              </a:rPr>
            </a:br>
            <a:br>
              <a:rPr lang="he-IL" b="0" dirty="0">
                <a:effectLst/>
              </a:rPr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AA4E5-18D4-4DBE-BA55-C1DF75C8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88" y="5256077"/>
            <a:ext cx="1006288" cy="6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727-8BA4-4CE0-A720-E009D940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/>
              <a:t>תוכן עניינים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B11A-1504-4514-9F37-4ABF58AB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הקדמה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אופן מימוש הפרויקט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מודל חישובי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תוצאות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דיון והערות להמשך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7438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67A87-6AEB-4379-933C-3B181E1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C7D09C-4646-4B95-BECA-486E9D78BB78}"/>
              </a:ext>
            </a:extLst>
          </p:cNvPr>
          <p:cNvSpPr txBox="1">
            <a:spLocks/>
          </p:cNvSpPr>
          <p:nvPr/>
        </p:nvSpPr>
        <p:spPr>
          <a:xfrm>
            <a:off x="5295035" y="686085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pc="-50" dirty="0">
                <a:solidFill>
                  <a:schemeClr val="tx1"/>
                </a:solidFill>
              </a:rPr>
              <a:t>נושא הפרויקט</a:t>
            </a:r>
            <a:endParaRPr lang="en-US" spc="-5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5725C-62CA-43C7-8AF0-09D11B4407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46842" y="1943786"/>
            <a:ext cx="6315224" cy="40287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algn="r" rtl="1">
              <a:spcAft>
                <a:spcPts val="600"/>
              </a:spcAft>
              <a:buClr>
                <a:schemeClr val="tx1"/>
              </a:buClr>
            </a:pPr>
            <a:r>
              <a:rPr lang="he-IL" sz="1600" dirty="0">
                <a:effectLst/>
                <a:ea typeface="Times New Roman" panose="02020603050405020304" pitchFamily="18" charset="0"/>
                <a:cs typeface="+mj-cs"/>
              </a:rPr>
              <a:t>תופעת ה</a:t>
            </a:r>
            <a:r>
              <a:rPr lang="en-US" sz="1600" dirty="0">
                <a:ea typeface="Times New Roman" panose="02020603050405020304" pitchFamily="18" charset="0"/>
                <a:cs typeface="+mj-cs"/>
              </a:rPr>
              <a:t>NCS</a:t>
            </a:r>
            <a:r>
              <a:rPr lang="he-IL" sz="1600" dirty="0">
                <a:ea typeface="Times New Roman" panose="02020603050405020304" pitchFamily="18" charset="0"/>
                <a:cs typeface="+mj-cs"/>
              </a:rPr>
              <a:t> – הצופה רואה התפשטות ניאון הנחסמת ע"י קווים מדומים</a:t>
            </a:r>
            <a:endParaRPr lang="he-IL" sz="1600" dirty="0">
              <a:effectLst/>
              <a:ea typeface="Times New Roman" panose="02020603050405020304" pitchFamily="18" charset="0"/>
              <a:cs typeface="+mj-cs"/>
            </a:endParaRPr>
          </a:p>
          <a:p>
            <a:pPr algn="r" rtl="1">
              <a:spcAft>
                <a:spcPts val="600"/>
              </a:spcAft>
              <a:buClr>
                <a:schemeClr val="tx1"/>
              </a:buClr>
            </a:pPr>
            <a:r>
              <a:rPr lang="he-IL" sz="1600" dirty="0"/>
              <a:t>מטרת הפרויקט - פיתוח מודל חישובי ("אלגוריתם") לתופעת ה</a:t>
            </a:r>
            <a:r>
              <a:rPr lang="en-US" sz="1600" dirty="0"/>
              <a:t>Neon Color Illusion</a:t>
            </a:r>
            <a:r>
              <a:rPr lang="he-IL" sz="1600" dirty="0"/>
              <a:t> המבוסס על מודלים ומנגנונים</a:t>
            </a:r>
            <a:r>
              <a:rPr lang="en-US" sz="1600" dirty="0"/>
              <a:t> </a:t>
            </a:r>
            <a:r>
              <a:rPr lang="he-IL" sz="1600" dirty="0" err="1"/>
              <a:t>ראיתיים</a:t>
            </a:r>
            <a:r>
              <a:rPr lang="he-IL" sz="1600" dirty="0"/>
              <a:t> מוצעים</a:t>
            </a:r>
          </a:p>
          <a:p>
            <a:pPr marL="285750" indent="-285750" algn="r" rtl="1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1600" dirty="0">
                <a:cs typeface="Gisha"/>
              </a:rPr>
              <a:t>המוטיבציה :</a:t>
            </a:r>
          </a:p>
          <a:p>
            <a:pPr marL="514350" lvl="1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>
                <a:cs typeface="Gisha"/>
              </a:rPr>
              <a:t>מחקר התופעה יוביל להבנה עמוקה של מערכת הראיה</a:t>
            </a:r>
          </a:p>
          <a:p>
            <a:pPr marL="514350" lvl="1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>
                <a:cs typeface="Gisha"/>
              </a:rPr>
              <a:t>ביסוס מודל חישובי לתופעות ראייתיות נוספות</a:t>
            </a:r>
          </a:p>
          <a:p>
            <a:pPr marL="514350" lvl="1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>
                <a:cs typeface="Gisha"/>
              </a:rPr>
              <a:t>השראה לאלגוריתמים נוספים</a:t>
            </a:r>
          </a:p>
          <a:p>
            <a:pPr marL="514350" lvl="1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1400" dirty="0">
              <a:cs typeface="Gisha"/>
            </a:endParaRP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cs typeface="Gisha"/>
              </a:rPr>
              <a:t>תוצאות :</a:t>
            </a:r>
          </a:p>
          <a:p>
            <a:pPr marL="514350" lvl="1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>
                <a:cs typeface="Gisha"/>
              </a:rPr>
              <a:t>מודל חישובי לתופעה</a:t>
            </a:r>
          </a:p>
          <a:p>
            <a:pPr marL="514350" lvl="1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>
                <a:cs typeface="Gisha"/>
              </a:rPr>
              <a:t>אלגוריתם המנבא את התופעה ע"ג תמונה מסונתזת</a:t>
            </a:r>
          </a:p>
        </p:txBody>
      </p:sp>
      <p:pic>
        <p:nvPicPr>
          <p:cNvPr id="6" name="Picture 5" descr="A picture containing dome, umbrella, building, yellow&#10;&#10;Description automatically generated">
            <a:extLst>
              <a:ext uri="{FF2B5EF4-FFF2-40B4-BE49-F238E27FC236}">
                <a16:creationId xmlns:a16="http://schemas.microsoft.com/office/drawing/2014/main" id="{B9A6CED8-AE4C-4802-8DB7-A1D5809C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1114" y="1737451"/>
            <a:ext cx="4735341" cy="3379850"/>
          </a:xfrm>
          <a:prstGeom prst="rect">
            <a:avLst/>
          </a:prstGeom>
        </p:spPr>
      </p:pic>
      <p:pic>
        <p:nvPicPr>
          <p:cNvPr id="11" name="Picture 10" descr="A picture containing dome, umbrella, building, yellow&#10;&#10;Description automatically generated">
            <a:extLst>
              <a:ext uri="{FF2B5EF4-FFF2-40B4-BE49-F238E27FC236}">
                <a16:creationId xmlns:a16="http://schemas.microsoft.com/office/drawing/2014/main" id="{D0F83326-9D9E-4922-99EA-D438A57CA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72754" r="8968" b="8083"/>
          <a:stretch/>
        </p:blipFill>
        <p:spPr>
          <a:xfrm rot="16200000">
            <a:off x="4990601" y="4477110"/>
            <a:ext cx="1422667" cy="1568209"/>
          </a:xfrm>
          <a:prstGeom prst="rect">
            <a:avLst/>
          </a:prstGeom>
        </p:spPr>
      </p:pic>
      <p:pic>
        <p:nvPicPr>
          <p:cNvPr id="17" name="Graphic 16" descr="Zoom in with solid fill">
            <a:extLst>
              <a:ext uri="{FF2B5EF4-FFF2-40B4-BE49-F238E27FC236}">
                <a16:creationId xmlns:a16="http://schemas.microsoft.com/office/drawing/2014/main" id="{05CA374C-E1C2-481D-98E0-D94C85EF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3892" y="4549880"/>
            <a:ext cx="669556" cy="6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C4AF-07CA-43C9-8678-80DFF39C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אופן מימוש הפרויקט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053F-48DF-4B61-8837-C8C578D7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גישה לפתרון :</a:t>
            </a:r>
          </a:p>
          <a:p>
            <a:pPr lvl="1" algn="r" rtl="1"/>
            <a:r>
              <a:rPr lang="he-IL" dirty="0"/>
              <a:t>עיבוד תמונה קלאסי</a:t>
            </a:r>
          </a:p>
          <a:p>
            <a:pPr marL="228600" lvl="1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כלים ופלטפורמות לביצוע:</a:t>
            </a:r>
          </a:p>
          <a:p>
            <a:pPr lvl="1" algn="r" rtl="1"/>
            <a:r>
              <a:rPr lang="en-US" dirty="0"/>
              <a:t>Python – OpenCV , Skimage</a:t>
            </a:r>
          </a:p>
          <a:p>
            <a:pPr marL="228600" lvl="1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ניסויים </a:t>
            </a:r>
            <a:r>
              <a:rPr lang="he-IL" dirty="0" err="1"/>
              <a:t>פסיכופיזיים</a:t>
            </a:r>
            <a:r>
              <a:rPr lang="he-IL" dirty="0"/>
              <a:t> :</a:t>
            </a:r>
          </a:p>
          <a:p>
            <a:pPr lvl="1" algn="r" rtl="1"/>
            <a:r>
              <a:rPr lang="he-IL" dirty="0"/>
              <a:t>יצירת תמונות אשר התופעה מתרחשת בהן, ויהוו גירויים בניסוי</a:t>
            </a:r>
          </a:p>
          <a:p>
            <a:pPr lvl="1" algn="r" rtl="1"/>
            <a:r>
              <a:rPr lang="he-IL" dirty="0"/>
              <a:t>השוואה של תוצאות ריצת האלגוריתם לתוצאות ניסיוניות שמתבססות על תפישה ראייתית</a:t>
            </a:r>
          </a:p>
          <a:p>
            <a:pPr lvl="1" algn="r" rt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BAAD6F-70E2-4602-9F56-B505668D6370}"/>
              </a:ext>
            </a:extLst>
          </p:cNvPr>
          <p:cNvGrpSpPr/>
          <p:nvPr/>
        </p:nvGrpSpPr>
        <p:grpSpPr>
          <a:xfrm>
            <a:off x="632180" y="1902089"/>
            <a:ext cx="5462779" cy="1205927"/>
            <a:chOff x="632180" y="1902089"/>
            <a:chExt cx="5462779" cy="1205927"/>
          </a:xfrm>
        </p:grpSpPr>
        <p:pic>
          <p:nvPicPr>
            <p:cNvPr id="2050" name="Picture 2" descr="OpenCV Launching Kickstarter Campaign for New AI Courses | by Synced |  SyncedReview | Medium">
              <a:extLst>
                <a:ext uri="{FF2B5EF4-FFF2-40B4-BE49-F238E27FC236}">
                  <a16:creationId xmlns:a16="http://schemas.microsoft.com/office/drawing/2014/main" id="{0C3ECC00-D7E6-4BF2-8488-CE35CC102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262" y="1902089"/>
              <a:ext cx="3703130" cy="120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ython icon - Free download on Iconfinder">
              <a:extLst>
                <a:ext uri="{FF2B5EF4-FFF2-40B4-BE49-F238E27FC236}">
                  <a16:creationId xmlns:a16="http://schemas.microsoft.com/office/drawing/2014/main" id="{1F094500-59C6-48AC-9355-417E3390C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80" y="2011680"/>
              <a:ext cx="1065033" cy="1065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scikit-image Reviews 2021: Details, Pricing, &amp;amp; Features | G2">
              <a:extLst>
                <a:ext uri="{FF2B5EF4-FFF2-40B4-BE49-F238E27FC236}">
                  <a16:creationId xmlns:a16="http://schemas.microsoft.com/office/drawing/2014/main" id="{D60493C2-451A-4321-A49C-F2915A772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034" y="2001628"/>
              <a:ext cx="2066925" cy="1085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9535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C4AF-07CA-43C9-8678-80DFF39C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מודל חישובי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30A53-30EA-4FD9-9B59-DA8FD85C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1815416"/>
            <a:ext cx="8547019" cy="48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AACBE-2E72-4339-9AFA-7AA37CA4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השלמת קווים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cs typeface="Gisha"/>
              </a:rPr>
              <a:t>ניחושים מושכלים בנקודות שינוי הגרדיאנט</a:t>
            </a:r>
          </a:p>
          <a:p>
            <a:pPr algn="r" rtl="1"/>
            <a:r>
              <a:rPr lang="he-IL" dirty="0">
                <a:cs typeface="Gisha"/>
              </a:rPr>
              <a:t>כיוון ניחושים קו-לינארי ואורתוגונלי</a:t>
            </a:r>
          </a:p>
          <a:p>
            <a:pPr algn="r" rtl="1"/>
            <a:r>
              <a:rPr lang="he-IL" dirty="0">
                <a:cs typeface="Gisha"/>
              </a:rPr>
              <a:t>סכימת הניחושים וביצוע פעולת סף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2DF6C1FA-FD67-4035-A9C4-21A6E52124C3}"/>
              </a:ext>
            </a:extLst>
          </p:cNvPr>
          <p:cNvCxnSpPr/>
          <p:nvPr/>
        </p:nvCxnSpPr>
        <p:spPr>
          <a:xfrm flipH="1">
            <a:off x="5856800" y="5084069"/>
            <a:ext cx="1" cy="156692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2CB26EF-6959-40BE-B62B-A3A5E98DBA28}"/>
              </a:ext>
            </a:extLst>
          </p:cNvPr>
          <p:cNvCxnSpPr>
            <a:cxnSpLocks/>
          </p:cNvCxnSpPr>
          <p:nvPr/>
        </p:nvCxnSpPr>
        <p:spPr>
          <a:xfrm>
            <a:off x="9323364" y="5282618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EC20DBE-41D6-432B-BA0F-4AB0701E42AA}"/>
              </a:ext>
            </a:extLst>
          </p:cNvPr>
          <p:cNvCxnSpPr>
            <a:cxnSpLocks/>
          </p:cNvCxnSpPr>
          <p:nvPr/>
        </p:nvCxnSpPr>
        <p:spPr>
          <a:xfrm>
            <a:off x="9323364" y="6361223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ome, umbrella, building, yellow&#10;&#10;Description automatically generated">
            <a:extLst>
              <a:ext uri="{FF2B5EF4-FFF2-40B4-BE49-F238E27FC236}">
                <a16:creationId xmlns:a16="http://schemas.microsoft.com/office/drawing/2014/main" id="{C9C0ADAB-4FF1-4F60-ADD6-A12192FF3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2" y="222757"/>
            <a:ext cx="2175303" cy="1552622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7E29F2B-AC1C-4DBD-BB96-A8659BCC3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14477" r="21468" b="12869"/>
          <a:stretch/>
        </p:blipFill>
        <p:spPr>
          <a:xfrm>
            <a:off x="236314" y="1965031"/>
            <a:ext cx="1871318" cy="18643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26A7EC1-E450-427B-9A96-4391449A4688}"/>
              </a:ext>
            </a:extLst>
          </p:cNvPr>
          <p:cNvGrpSpPr/>
          <p:nvPr/>
        </p:nvGrpSpPr>
        <p:grpSpPr>
          <a:xfrm>
            <a:off x="236314" y="4351917"/>
            <a:ext cx="11692316" cy="2186043"/>
            <a:chOff x="236314" y="4351917"/>
            <a:chExt cx="11692316" cy="2186043"/>
          </a:xfrm>
        </p:grpSpPr>
        <p:pic>
          <p:nvPicPr>
            <p:cNvPr id="23" name="Picture 22" descr="A picture containing dark, night sky&#10;&#10;Description automatically generated">
              <a:extLst>
                <a:ext uri="{FF2B5EF4-FFF2-40B4-BE49-F238E27FC236}">
                  <a16:creationId xmlns:a16="http://schemas.microsoft.com/office/drawing/2014/main" id="{89B706ED-6FBE-46A5-97FB-7838FE053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15" t="23272" r="70926" b="66289"/>
            <a:stretch/>
          </p:blipFill>
          <p:spPr>
            <a:xfrm>
              <a:off x="2617221" y="4377151"/>
              <a:ext cx="1913531" cy="1891972"/>
            </a:xfrm>
            <a:prstGeom prst="rect">
              <a:avLst/>
            </a:prstGeom>
          </p:spPr>
        </p:pic>
        <p:pic>
          <p:nvPicPr>
            <p:cNvPr id="25" name="Picture 24" descr="A picture containing dark, night sky&#10;&#10;Description automatically generated">
              <a:extLst>
                <a:ext uri="{FF2B5EF4-FFF2-40B4-BE49-F238E27FC236}">
                  <a16:creationId xmlns:a16="http://schemas.microsoft.com/office/drawing/2014/main" id="{CF1EED3B-1572-4734-A519-27AE02BCD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7" t="21667" r="68805" b="63889"/>
            <a:stretch/>
          </p:blipFill>
          <p:spPr>
            <a:xfrm>
              <a:off x="236314" y="4351917"/>
              <a:ext cx="1904315" cy="188286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56926EC-BF73-4D73-B01C-A5AE265C7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1" t="9333" r="77360" b="74112"/>
            <a:stretch/>
          </p:blipFill>
          <p:spPr>
            <a:xfrm>
              <a:off x="5007344" y="4417967"/>
              <a:ext cx="2033123" cy="1846601"/>
            </a:xfrm>
            <a:prstGeom prst="rect">
              <a:avLst/>
            </a:prstGeom>
          </p:spPr>
        </p:pic>
        <p:pic>
          <p:nvPicPr>
            <p:cNvPr id="35" name="Picture 34" descr="Background pattern&#10;&#10;Description automatically generated">
              <a:extLst>
                <a:ext uri="{FF2B5EF4-FFF2-40B4-BE49-F238E27FC236}">
                  <a16:creationId xmlns:a16="http://schemas.microsoft.com/office/drawing/2014/main" id="{2684636E-E207-4E0A-935E-E1223F3B9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10555" r="78867" b="75711"/>
            <a:stretch/>
          </p:blipFill>
          <p:spPr>
            <a:xfrm>
              <a:off x="7517059" y="4377151"/>
              <a:ext cx="1919269" cy="1882861"/>
            </a:xfrm>
            <a:prstGeom prst="rect">
              <a:avLst/>
            </a:prstGeom>
          </p:spPr>
        </p:pic>
        <p:pic>
          <p:nvPicPr>
            <p:cNvPr id="37" name="Picture 3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FF7B4D7-79F7-432B-B576-597C1C213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83" t="75989" r="32550" b="9334"/>
            <a:stretch/>
          </p:blipFill>
          <p:spPr>
            <a:xfrm>
              <a:off x="9741631" y="4429816"/>
              <a:ext cx="2186999" cy="2108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38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הליך מילוי בצבע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cs typeface="Gisha"/>
              </a:rPr>
              <a:t>זיהוי מקורות חום</a:t>
            </a:r>
          </a:p>
          <a:p>
            <a:pPr marL="0" indent="0" algn="r" rtl="1">
              <a:buNone/>
            </a:pPr>
            <a:endParaRPr lang="he-IL" dirty="0">
              <a:cs typeface="Gisha"/>
            </a:endParaRPr>
          </a:p>
          <a:p>
            <a:pPr algn="r" rtl="1"/>
            <a:r>
              <a:rPr lang="he-IL" dirty="0">
                <a:cs typeface="Gisha"/>
              </a:rPr>
              <a:t>הליך מילוי בצבע</a:t>
            </a:r>
            <a:endParaRPr lang="en-US" dirty="0"/>
          </a:p>
          <a:p>
            <a:pPr algn="r" rtl="1"/>
            <a:endParaRPr lang="en-US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2DF6C1FA-FD67-4035-A9C4-21A6E52124C3}"/>
              </a:ext>
            </a:extLst>
          </p:cNvPr>
          <p:cNvCxnSpPr/>
          <p:nvPr/>
        </p:nvCxnSpPr>
        <p:spPr>
          <a:xfrm flipH="1">
            <a:off x="5856800" y="5084069"/>
            <a:ext cx="1" cy="156692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2CB26EF-6959-40BE-B62B-A3A5E98DBA28}"/>
              </a:ext>
            </a:extLst>
          </p:cNvPr>
          <p:cNvCxnSpPr>
            <a:cxnSpLocks/>
          </p:cNvCxnSpPr>
          <p:nvPr/>
        </p:nvCxnSpPr>
        <p:spPr>
          <a:xfrm>
            <a:off x="9323364" y="5282618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EC20DBE-41D6-432B-BA0F-4AB0701E42AA}"/>
              </a:ext>
            </a:extLst>
          </p:cNvPr>
          <p:cNvCxnSpPr>
            <a:cxnSpLocks/>
          </p:cNvCxnSpPr>
          <p:nvPr/>
        </p:nvCxnSpPr>
        <p:spPr>
          <a:xfrm>
            <a:off x="9323364" y="6361223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ome, umbrella, building, yellow&#10;&#10;Description automatically generated">
            <a:extLst>
              <a:ext uri="{FF2B5EF4-FFF2-40B4-BE49-F238E27FC236}">
                <a16:creationId xmlns:a16="http://schemas.microsoft.com/office/drawing/2014/main" id="{C9C0ADAB-4FF1-4F60-ADD6-A12192FF3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2" y="222757"/>
            <a:ext cx="2175303" cy="1552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CACD8F-F2A3-439C-B1E1-6F98B16AC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91" y="2360092"/>
            <a:ext cx="1891092" cy="192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25ECF-9532-46C2-B703-33F5CC707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82" b="13222"/>
          <a:stretch/>
        </p:blipFill>
        <p:spPr>
          <a:xfrm>
            <a:off x="4537178" y="2359475"/>
            <a:ext cx="1557781" cy="1632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3E3D8-E397-4F5B-9D4A-1F910FC68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448" y="4417226"/>
            <a:ext cx="1763578" cy="19289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1DF83B-2B2F-4998-855F-1654274AF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412" y="4571322"/>
            <a:ext cx="1594546" cy="16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50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תוצאות סופיות</a:t>
            </a:r>
            <a:endParaRPr lang="en-US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2DF6C1FA-FD67-4035-A9C4-21A6E52124C3}"/>
              </a:ext>
            </a:extLst>
          </p:cNvPr>
          <p:cNvCxnSpPr/>
          <p:nvPr/>
        </p:nvCxnSpPr>
        <p:spPr>
          <a:xfrm flipH="1">
            <a:off x="5856800" y="5084069"/>
            <a:ext cx="1" cy="156692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2CB26EF-6959-40BE-B62B-A3A5E98DBA28}"/>
              </a:ext>
            </a:extLst>
          </p:cNvPr>
          <p:cNvCxnSpPr>
            <a:cxnSpLocks/>
          </p:cNvCxnSpPr>
          <p:nvPr/>
        </p:nvCxnSpPr>
        <p:spPr>
          <a:xfrm>
            <a:off x="9323364" y="5282618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EC20DBE-41D6-432B-BA0F-4AB0701E42AA}"/>
              </a:ext>
            </a:extLst>
          </p:cNvPr>
          <p:cNvCxnSpPr>
            <a:cxnSpLocks/>
          </p:cNvCxnSpPr>
          <p:nvPr/>
        </p:nvCxnSpPr>
        <p:spPr>
          <a:xfrm>
            <a:off x="9323364" y="6361223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alendar&#10;&#10;Description automatically generated">
            <a:extLst>
              <a:ext uri="{FF2B5EF4-FFF2-40B4-BE49-F238E27FC236}">
                <a16:creationId xmlns:a16="http://schemas.microsoft.com/office/drawing/2014/main" id="{4FADB6C0-55F8-4096-B638-B0F93F1AE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68" y="1997274"/>
            <a:ext cx="7140981" cy="46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1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252</TotalTime>
  <Words>371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Lato</vt:lpstr>
      <vt:lpstr>Raleway</vt:lpstr>
      <vt:lpstr>Wingdings</vt:lpstr>
      <vt:lpstr>Banded</vt:lpstr>
      <vt:lpstr>פיתוח מודל חישובי ואלגוריתם לתופעת ה- neon color illusion</vt:lpstr>
      <vt:lpstr>תוכן עניינים</vt:lpstr>
      <vt:lpstr>PowerPoint Presentation</vt:lpstr>
      <vt:lpstr>אופן מימוש הפרויקט</vt:lpstr>
      <vt:lpstr>מודל חישובי</vt:lpstr>
      <vt:lpstr>תוצאות</vt:lpstr>
      <vt:lpstr>השלמת קווים</vt:lpstr>
      <vt:lpstr>הליך מילוי בצבע</vt:lpstr>
      <vt:lpstr>תוצאות סופיות</vt:lpstr>
      <vt:lpstr>דיון והצעות להמשך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פיתוח מודל חישובי ואלגוריתם לתופעת ה- neon color illusion</dc:title>
  <dc:creator>Oved Haruvi</dc:creator>
  <cp:lastModifiedBy>Oved Haruvi</cp:lastModifiedBy>
  <cp:revision>2</cp:revision>
  <dcterms:created xsi:type="dcterms:W3CDTF">2021-01-13T08:48:44Z</dcterms:created>
  <dcterms:modified xsi:type="dcterms:W3CDTF">2021-06-20T06:48:01Z</dcterms:modified>
</cp:coreProperties>
</file>