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0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491664-6F4C-4B47-BCF8-EC19DBCBF1E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8806AA-5E6C-4913-9314-816A917F2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324" y="1826881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21 cm Radio Astrophysics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324" y="3582106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Octavio Vega and Luke Gianni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8.13 Experimental Physics 1 – Fall 2021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2" r="30868" b="6779"/>
          <a:stretch/>
        </p:blipFill>
        <p:spPr>
          <a:xfrm>
            <a:off x="1083448" y="582619"/>
            <a:ext cx="4064856" cy="57811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07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91440"/>
            <a:ext cx="11520413" cy="1356360"/>
          </a:xfrm>
        </p:spPr>
        <p:txBody>
          <a:bodyPr/>
          <a:lstStyle/>
          <a:p>
            <a:r>
              <a:rPr lang="en-US" dirty="0" smtClean="0"/>
              <a:t>Background-Subtracted Fits to the Red Shift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1" y="803687"/>
            <a:ext cx="5678424" cy="56784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83" y="803687"/>
            <a:ext cx="5678424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Velocities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61472"/>
            <a:ext cx="11810359" cy="1320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Our Rotation Curve with Other Observations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9" y="411095"/>
            <a:ext cx="6154911" cy="6154911"/>
          </a:xfrm>
        </p:spPr>
      </p:pic>
    </p:spTree>
    <p:extLst>
      <p:ext uri="{BB962C8B-B14F-4D97-AF65-F5344CB8AC3E}">
        <p14:creationId xmlns:p14="http://schemas.microsoft.com/office/powerpoint/2010/main" val="31471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94" y="356026"/>
            <a:ext cx="11531005" cy="1356360"/>
          </a:xfrm>
        </p:spPr>
        <p:txBody>
          <a:bodyPr/>
          <a:lstStyle/>
          <a:p>
            <a:r>
              <a:rPr lang="en-US" dirty="0" smtClean="0"/>
              <a:t>Fitting Velocity Data to Two Models of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 for this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8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the Rotation Curve of the Milky Way</a:t>
            </a:r>
          </a:p>
          <a:p>
            <a:r>
              <a:rPr lang="en-US" dirty="0" smtClean="0"/>
              <a:t>Compare expected, </a:t>
            </a:r>
            <a:r>
              <a:rPr lang="en-US" dirty="0" err="1" smtClean="0"/>
              <a:t>Keplerian</a:t>
            </a:r>
            <a:r>
              <a:rPr lang="en-US" dirty="0" smtClean="0"/>
              <a:t> models with newer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0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0058401" cy="1320800"/>
          </a:xfrm>
        </p:spPr>
        <p:txBody>
          <a:bodyPr/>
          <a:lstStyle/>
          <a:p>
            <a:r>
              <a:rPr lang="en-US" dirty="0" smtClean="0"/>
              <a:t>Theoretical Models of Rotation Curves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22" y="0"/>
            <a:ext cx="6919472" cy="6919472"/>
          </a:xfrm>
        </p:spPr>
      </p:pic>
    </p:spTree>
    <p:extLst>
      <p:ext uri="{BB962C8B-B14F-4D97-AF65-F5344CB8AC3E}">
        <p14:creationId xmlns:p14="http://schemas.microsoft.com/office/powerpoint/2010/main" val="352723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609600"/>
            <a:ext cx="9366837" cy="1320800"/>
          </a:xfrm>
        </p:spPr>
        <p:txBody>
          <a:bodyPr/>
          <a:lstStyle/>
          <a:p>
            <a:r>
              <a:rPr lang="en-US" dirty="0" smtClean="0"/>
              <a:t>Theory of Gravitation and Rotation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we know about centripetal forces: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𝐺𝑚𝑀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7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 Signal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Telescope and 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the Telescope?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18" y="315402"/>
            <a:ext cx="9875520" cy="1356360"/>
          </a:xfrm>
        </p:spPr>
        <p:txBody>
          <a:bodyPr/>
          <a:lstStyle/>
          <a:p>
            <a:r>
              <a:rPr lang="en-US" dirty="0" smtClean="0"/>
              <a:t>Raw Intensity Spectra in Frequency Bins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6" y="842507"/>
            <a:ext cx="5678424" cy="567842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960" y="1369612"/>
            <a:ext cx="5678424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33" y="92208"/>
            <a:ext cx="9875520" cy="1356360"/>
          </a:xfrm>
        </p:spPr>
        <p:txBody>
          <a:bodyPr/>
          <a:lstStyle/>
          <a:p>
            <a:r>
              <a:rPr lang="en-US" dirty="0" smtClean="0"/>
              <a:t>Fitting to the 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52" y="775221"/>
            <a:ext cx="5678424" cy="56784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0" y="773530"/>
            <a:ext cx="5681806" cy="56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1636</TotalTime>
  <Words>129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Corbel</vt:lpstr>
      <vt:lpstr>Basis</vt:lpstr>
      <vt:lpstr>21 cm Radio Astrophysics</vt:lpstr>
      <vt:lpstr>Experimental Goals</vt:lpstr>
      <vt:lpstr>Theoretical Models of Rotation Curves</vt:lpstr>
      <vt:lpstr>Theory of Gravitation and Rotation</vt:lpstr>
      <vt:lpstr>Apparatus Signal Chain</vt:lpstr>
      <vt:lpstr>Telescope and Experiment Setup</vt:lpstr>
      <vt:lpstr>Calibrating the Telescope?</vt:lpstr>
      <vt:lpstr>Raw Intensity Spectra in Frequency Bins</vt:lpstr>
      <vt:lpstr>Fitting to the Background</vt:lpstr>
      <vt:lpstr>Background-Subtracted Fits to the Red Shift</vt:lpstr>
      <vt:lpstr>Computing the Velocities</vt:lpstr>
      <vt:lpstr>Comparing Our Rotation Curve with Other Observations</vt:lpstr>
      <vt:lpstr>Fitting Velocity Data to Two Models of Rotation</vt:lpstr>
      <vt:lpstr>Results and Discussion of Errors</vt:lpstr>
      <vt:lpstr>Future Steps for this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 cm Radio Astrophysics</dc:title>
  <dc:creator>Octavio Vega</dc:creator>
  <cp:lastModifiedBy>Octavio Vega</cp:lastModifiedBy>
  <cp:revision>7</cp:revision>
  <dcterms:created xsi:type="dcterms:W3CDTF">2021-11-16T20:49:57Z</dcterms:created>
  <dcterms:modified xsi:type="dcterms:W3CDTF">2021-11-22T05:20:38Z</dcterms:modified>
</cp:coreProperties>
</file>