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4BFB4-D340-4982-AB57-C0CC8EE7A77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CBF1-9D43-41EF-98AF-A7615AD5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10-21-2021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1CBF1-9D43-41EF-98AF-A7615AD52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2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8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EA41-C9FD-46A6-A2BD-D07233A65F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2BCE-8DAD-4D9D-9B8E-C23A9179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2603" y="1473721"/>
            <a:ext cx="24384000" cy="131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6967" y="0"/>
            <a:ext cx="24384000" cy="131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6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796" t="-652" r="1796" b="652"/>
          <a:stretch/>
        </p:blipFill>
        <p:spPr>
          <a:xfrm>
            <a:off x="-3028950" y="-76200"/>
            <a:ext cx="24384000" cy="131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0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4985" y="-236266"/>
            <a:ext cx="24384000" cy="131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96571" y="609765"/>
            <a:ext cx="24384000" cy="131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2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</Words>
  <Application>Microsoft Office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Octavio Vega</dc:creator>
  <cp:lastModifiedBy>Octavio Vega</cp:lastModifiedBy>
  <cp:revision>7</cp:revision>
  <dcterms:created xsi:type="dcterms:W3CDTF">2021-10-19T19:47:27Z</dcterms:created>
  <dcterms:modified xsi:type="dcterms:W3CDTF">2021-10-21T20:52:49Z</dcterms:modified>
</cp:coreProperties>
</file>