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99A4-4707-4F11-A3C6-7CC2F23305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4621-8F0A-4F25-80C5-2BC5C71B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1" y="391070"/>
            <a:ext cx="11319535" cy="61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Vega</dc:creator>
  <cp:lastModifiedBy>Octavio Vega</cp:lastModifiedBy>
  <cp:revision>2</cp:revision>
  <dcterms:created xsi:type="dcterms:W3CDTF">2021-11-30T19:33:53Z</dcterms:created>
  <dcterms:modified xsi:type="dcterms:W3CDTF">2021-12-02T00:50:02Z</dcterms:modified>
</cp:coreProperties>
</file>