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</a:t>
            </a:r>
            <a:r>
              <a:rPr lang="en-US" dirty="0"/>
              <a:t>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r>
              <a:rPr lang="en-US" dirty="0"/>
              <a:t>New program to edit labels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create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writeable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308</TotalTime>
  <Words>175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</vt:lpstr>
      <vt:lpstr>Result - Test </vt:lpstr>
      <vt:lpstr>Result - code</vt:lpstr>
      <vt:lpstr>Contribution to the company</vt:lpstr>
      <vt:lpstr>personal learning goals</vt:lpstr>
      <vt:lpstr>competences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10</cp:revision>
  <dcterms:created xsi:type="dcterms:W3CDTF">2017-01-13T07:41:46Z</dcterms:created>
  <dcterms:modified xsi:type="dcterms:W3CDTF">2017-01-13T12:50:40Z</dcterms:modified>
</cp:coreProperties>
</file>