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57A38-A654-8638-E42E-2614CDC8A821}" v="295" dt="2025-09-19T22:52:1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5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QUIZZ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de-DE" sz="2200"/>
              <a:t>JOGO DE PERGUNTAS</a:t>
            </a:r>
          </a:p>
          <a:p>
            <a:pPr algn="l"/>
            <a:r>
              <a:rPr lang="de-DE" sz="2200"/>
              <a:t>PROJETO - A3</a:t>
            </a:r>
          </a:p>
        </p:txBody>
      </p:sp>
      <p:grpSp>
        <p:nvGrpSpPr>
          <p:cNvPr id="34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74D582-94B1-43DF-6C5D-EAF1F268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2" r="-2" b="7828"/>
          <a:stretch>
            <a:fillRect/>
          </a:stretch>
        </p:blipFill>
        <p:spPr>
          <a:xfrm>
            <a:off x="5186557" y="1625964"/>
            <a:ext cx="6402214" cy="3600818"/>
          </a:xfrm>
          <a:prstGeom prst="rect">
            <a:avLst/>
          </a:prstGeom>
        </p:spPr>
      </p:pic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9BD93-827C-6C12-B67C-8445AA86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Arial"/>
              <a:buChar char="•"/>
            </a:pPr>
            <a:r>
              <a:rPr lang="pt-BR" dirty="0"/>
              <a:t>QUIZZ 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015AE-F005-994C-F95B-824515E1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projeto consiste no desenvolvimento de um aplicativo no estilo de perguntas e respostas, que promove a interação direta com o usuário. A proposta é criar uma ferramenta simples, dinâmica e educativa, permitindo que o participante escolha alternativas e receba um feedback imediato sobre suas respostas. Essa abordagem contribui para o aprendizado e estimula a curiosidade, tornando o processo mais envolvente e acessível.</a:t>
            </a:r>
          </a:p>
          <a:p>
            <a:endParaRPr lang="pt-BR" dirty="0">
              <a:cs typeface="Segoe UI"/>
            </a:endParaRPr>
          </a:p>
          <a:p>
            <a:endParaRPr lang="pt-BR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166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B9ADB-2B02-C17D-2C4D-319ACF5A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QUIZZ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AD93B-1295-DC92-72E9-04B7D251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 ideia central é aplicar conceitos de soluções computacionais em situações do dia a dia, mostrando como a programação pode ser utilizada para resolver problemas práticos de forma criativa. A funcionalidade do aplicativo remete a ações cotidianas, como treinar conhecimentos gerais, reforçar estudos e até mesmo servir como entretenimento. Dessa forma, o projeto alia tecnologia e utilidade, oferecendo uma aplicação que une aprendizado e interatividade.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5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3FF6-72A6-2E53-69ED-20F8D7E5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120895"/>
            <a:ext cx="10369062" cy="71987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LAYOUT INICIAL DO APLICATIVO</a:t>
            </a:r>
            <a:endParaRPr lang="pt-BR"/>
          </a:p>
        </p:txBody>
      </p:sp>
      <p:pic>
        <p:nvPicPr>
          <p:cNvPr id="7" name="Espaço Reservado para Conteúdo 6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FFD093F1-C1AE-EC8D-13E2-8368FC9B1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83" y="936626"/>
            <a:ext cx="10366771" cy="58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D39C7-7130-36B4-A8FE-409B889D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2216" cy="483271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LAYOUT AO INICIAR O QUIZZ</a:t>
            </a:r>
            <a:endParaRPr lang="pt-BR"/>
          </a:p>
        </p:txBody>
      </p:sp>
      <p:pic>
        <p:nvPicPr>
          <p:cNvPr id="4" name="Espaço Reservado para Conteúdo 3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C628C72C-B626-1E76-5E44-F344570A9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633" y="86702"/>
            <a:ext cx="4965274" cy="66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C5D5-7395-0738-0666-617919EE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54" y="365125"/>
            <a:ext cx="3598985" cy="6083177"/>
          </a:xfrm>
        </p:spPr>
        <p:txBody>
          <a:bodyPr>
            <a:normAutofit fontScale="90000"/>
          </a:bodyPr>
          <a:lstStyle/>
          <a:p>
            <a:r>
              <a:rPr lang="pt-BR" dirty="0"/>
              <a:t>Ao selecionar uma resposta errada e clicar para responder o aplicativo diz se acertou ou errou</a:t>
            </a:r>
          </a:p>
        </p:txBody>
      </p:sp>
      <p:pic>
        <p:nvPicPr>
          <p:cNvPr id="4" name="Espaço Reservado para Conteúdo 3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F88CDA97-4FAA-9930-CF5D-70DFD30AE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322" y="-1219"/>
            <a:ext cx="4980124" cy="6862028"/>
          </a:xfrm>
          <a:prstGeom prst="rect">
            <a:avLst/>
          </a:prstGeom>
        </p:spPr>
      </p:pic>
      <p:pic>
        <p:nvPicPr>
          <p:cNvPr id="5" name="Imagem 4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0F0B5112-B82F-D8A3-7B94-5E50947B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452" y="0"/>
            <a:ext cx="4587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C50E2-2B85-9EFE-2A37-13164E87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0062" cy="5956177"/>
          </a:xfrm>
        </p:spPr>
        <p:txBody>
          <a:bodyPr>
            <a:normAutofit/>
          </a:bodyPr>
          <a:lstStyle/>
          <a:p>
            <a:r>
              <a:rPr lang="pt-BR" dirty="0"/>
              <a:t>No final do </a:t>
            </a:r>
            <a:r>
              <a:rPr lang="pt-BR" dirty="0" err="1"/>
              <a:t>quizz</a:t>
            </a:r>
            <a:r>
              <a:rPr lang="pt-BR" dirty="0"/>
              <a:t> é exibida a mensagem "fim do </a:t>
            </a:r>
            <a:r>
              <a:rPr lang="pt-BR" dirty="0" err="1"/>
              <a:t>quizz</a:t>
            </a:r>
            <a:r>
              <a:rPr lang="pt-BR" dirty="0"/>
              <a:t>" .</a:t>
            </a:r>
          </a:p>
        </p:txBody>
      </p:sp>
      <p:pic>
        <p:nvPicPr>
          <p:cNvPr id="7" name="Espaço Reservado para Conteúdo 6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B7C8B670-75B4-72CC-840E-E0A0C875E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336" y="-1221"/>
            <a:ext cx="4496864" cy="6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E3714-D690-1DD2-E4B3-939B9E2C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31" y="858472"/>
            <a:ext cx="11394830" cy="5826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desenvolvimento do aplicativo demonstra como a programação pode criar soluções práticas e interativas.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 O projeto une aprendizado, tecnologia e usabilidade em uma ferramenta acessível.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 Assim, evidencia o potencial das soluções computacionais no cotidiano.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7823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ExploreVTI</vt:lpstr>
      <vt:lpstr>QUIZZ</vt:lpstr>
      <vt:lpstr>QUIZZ </vt:lpstr>
      <vt:lpstr>QUIZZ</vt:lpstr>
      <vt:lpstr>LAYOUT INICIAL DO APLICATIVO</vt:lpstr>
      <vt:lpstr>LAYOUT AO INICIAR O QUIZZ</vt:lpstr>
      <vt:lpstr>Ao selecionar uma resposta errada e clicar para responder o aplicativo diz se acertou ou errou</vt:lpstr>
      <vt:lpstr>No final do quizz é exibida a mensagem "fim do quizz" 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103</cp:revision>
  <dcterms:created xsi:type="dcterms:W3CDTF">2025-09-19T22:33:47Z</dcterms:created>
  <dcterms:modified xsi:type="dcterms:W3CDTF">2025-09-19T22:52:34Z</dcterms:modified>
</cp:coreProperties>
</file>