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554A2-A887-C3F8-5DC6-331F9B1DE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840E7D-BEB7-86DF-4CAD-B64814B7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6132A-5DCE-31E4-E360-A24322F3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3D283-2F22-CFC3-80E5-41D7538B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D27C1-16E9-3484-53B2-3F4DD7F6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DE6A-75A5-C437-B8CF-B718D6D0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83C66-2C46-CA7B-C5D7-66164E76D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F89DE-D802-8274-2FC2-BD5F1A1E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DCBAA-1E9F-8892-66E6-8C06089E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30CAA-7A9D-CFB5-C1C0-9C19D9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4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16694-8636-9F15-379D-9DFA99B60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5C7D76-0F3D-820A-89E0-9BD5B9F1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B691B-4A4C-6FD6-F44C-58A384C6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3CCE8-12D6-D899-4164-C20B54AE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410B-1E1A-0D26-6F16-94459ADA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024BB-49AB-E773-7554-B4BB65D1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894A3-381D-7FE1-0ED1-BC60FB3B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B394A-8D5F-5907-2CB4-EF3E4033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3FA2D-AB7E-1DF9-1AC5-A0260C74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E4C1-A894-CFDF-5354-243505A9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82F13-1922-6FCB-55AF-64112BE8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57F2D-85C2-8775-91AE-46A4BDCCE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94476-DC88-7A08-B9B4-109888DD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8B6B3-BB31-2372-4044-16F73985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69286-7996-C749-64D9-BE596DF3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5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D420D-980F-60E7-B871-CE9CBC16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21EFF-D489-381A-0AB2-C6256E575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0BD5A-DB47-CAE7-EF80-5D9B25F28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BB765-D1A4-DE13-5AF1-CF041983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19E2A-E9B4-332B-005A-4C92CC21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8899F-0609-6295-29F6-379F553F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8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4625-CC46-3DC9-0D4F-B05EFFF1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2FE6C-F7E8-8EB4-B374-062CF7AF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A2FD2-9E7D-EE0C-4DE9-2C880197F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0372A5-4A53-412E-650E-538D6BE01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7B769-69D7-2DD5-0B74-EFF35B6E0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6C7426-0C1D-F1C6-F31C-CA41ADDA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4BEF3D-A350-7039-6C40-31A010C3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F7ED6-F525-66E8-86FB-60C1F620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0ABC-59F8-0137-4EB4-DA73780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FA0EC6-C3C2-9A43-31B5-928BEA62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8239D7-E348-48BB-F1B9-DAFE4472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70BA3-C879-DD16-070E-BC38A4D0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0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12B1FA-9EF2-5816-BE41-8852B83C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9C995-849F-451E-5FB3-9AD4963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C83D4-633E-610F-1DB7-6EC9D050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9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8A667-3C06-7003-D5DD-618918EC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03BEA-4D05-E42A-4D32-9B89DA5A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96026-C6AB-9611-5054-B1EC874F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E381B-39E7-F7BA-52D9-C3565A31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57A5E-C875-8012-002E-F19E699E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672B8-C152-92E2-BEA1-928F309B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5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CB7F-0C9F-1B55-FD2C-8F0AAA6E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199CE5-3050-577E-465C-B83120C7D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F45C5-8F05-B007-E096-892531B1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08070-3E51-2655-2901-D543F0CA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8173D-EFFD-1380-E3F3-91DE5331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28444-2FEE-618A-6A41-ACAF489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4EC441-20B7-AE90-4769-D2BBF3CE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2BAC8-B46A-C023-8554-24F88E94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0688C-B1D2-CF6E-D148-ADD777DD9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62B5-FA44-42B3-B0FC-FD57915BF33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D268-B4EC-3EE7-A4B3-77ACA559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D1C27-B6FA-A7A4-EAD9-EAA10BB8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13F4-42EA-4FA9-834C-DFFC0BEE4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54C54-592E-AF14-B42A-5ED909B55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EADC7B-D7FE-ACDA-78DB-ECCAE8996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2E92B6-C4F3-9733-4750-50FE39C9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332" y="73230"/>
            <a:ext cx="12337332" cy="687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7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D7A21-4783-9694-7E56-90AFFC6C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E0333-6FA9-69EA-D70D-00663527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AB34F3-50EA-49CC-D2C8-4ADB8652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" y="116732"/>
            <a:ext cx="12175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3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18D1-52F5-C8C3-725C-8655C08C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40396-E0CF-63B7-B675-F0EFA4442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57C3AC-9B46-9F50-B218-F1B59C3BE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1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1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DBE2E-F3F7-63D7-ADF0-E8B998EA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5B134-637E-AC97-4CD1-90C1FE4A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8292C-FE90-24B2-D6E9-7DD18A2C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" y="65314"/>
            <a:ext cx="12074001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3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8AD90-9A5B-35A1-9F59-71239EC9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8FA4B-B1B6-DF21-5D47-B24FC499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DA3855-8969-3D66-477F-2B876141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6" y="90082"/>
            <a:ext cx="11941359" cy="65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6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FA71A-C0F4-8FBC-694E-E857B3D9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750F9-7EE1-6D29-35AF-35A2E146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4ECD82-7E04-8DEA-2493-804B0928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" y="384208"/>
            <a:ext cx="12048011" cy="61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BC6D2-4904-1700-4FDF-8113C4A2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5B803-1A4A-C93A-F5E8-9719B8D5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BC7CF0-A358-4265-A37C-80760F12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3" y="365125"/>
            <a:ext cx="1184385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hui</dc:creator>
  <cp:lastModifiedBy>jiang hui</cp:lastModifiedBy>
  <cp:revision>1</cp:revision>
  <dcterms:created xsi:type="dcterms:W3CDTF">2022-11-06T13:57:09Z</dcterms:created>
  <dcterms:modified xsi:type="dcterms:W3CDTF">2022-11-06T14:08:23Z</dcterms:modified>
</cp:coreProperties>
</file>