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A4B88-C7C2-4C2B-AD9D-74685BFE1035}" type="datetimeFigureOut">
              <a:rPr lang="nb-NO" smtClean="0"/>
              <a:t>26.01.2019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39707-623E-479E-B7A5-DFCB87F3FC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1708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https://gist.github.com/perulv/f13ba93edea74a3e3117a2805ae8fbaa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9707-623E-479E-B7A5-DFCB87F3FC5C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5636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https://gist.github.com/perulv/f13ba93edea74a3e3117a2805ae8fbaa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9707-623E-479E-B7A5-DFCB87F3FC5C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6948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0E73-0A60-4C9B-9A29-B93D085CFDB9}" type="datetimeFigureOut">
              <a:rPr lang="nb-NO" smtClean="0"/>
              <a:t>26.01.2019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CCB-F6D3-4CC6-8205-04C0FCB7C48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003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0E73-0A60-4C9B-9A29-B93D085CFDB9}" type="datetimeFigureOut">
              <a:rPr lang="nb-NO" smtClean="0"/>
              <a:t>26.01.2019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CCB-F6D3-4CC6-8205-04C0FCB7C48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472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0E73-0A60-4C9B-9A29-B93D085CFDB9}" type="datetimeFigureOut">
              <a:rPr lang="nb-NO" smtClean="0"/>
              <a:t>26.01.2019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CCB-F6D3-4CC6-8205-04C0FCB7C48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274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0E73-0A60-4C9B-9A29-B93D085CFDB9}" type="datetimeFigureOut">
              <a:rPr lang="nb-NO" smtClean="0"/>
              <a:t>26.01.2019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CCB-F6D3-4CC6-8205-04C0FCB7C48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741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0E73-0A60-4C9B-9A29-B93D085CFDB9}" type="datetimeFigureOut">
              <a:rPr lang="nb-NO" smtClean="0"/>
              <a:t>26.01.2019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CCB-F6D3-4CC6-8205-04C0FCB7C48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8770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0E73-0A60-4C9B-9A29-B93D085CFDB9}" type="datetimeFigureOut">
              <a:rPr lang="nb-NO" smtClean="0"/>
              <a:t>26.01.2019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CCB-F6D3-4CC6-8205-04C0FCB7C48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630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0E73-0A60-4C9B-9A29-B93D085CFDB9}" type="datetimeFigureOut">
              <a:rPr lang="nb-NO" smtClean="0"/>
              <a:t>26.01.2019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CCB-F6D3-4CC6-8205-04C0FCB7C48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310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0E73-0A60-4C9B-9A29-B93D085CFDB9}" type="datetimeFigureOut">
              <a:rPr lang="nb-NO" smtClean="0"/>
              <a:t>26.01.2019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CCB-F6D3-4CC6-8205-04C0FCB7C48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43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0E73-0A60-4C9B-9A29-B93D085CFDB9}" type="datetimeFigureOut">
              <a:rPr lang="nb-NO" smtClean="0"/>
              <a:t>26.01.2019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CCB-F6D3-4CC6-8205-04C0FCB7C48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110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0E73-0A60-4C9B-9A29-B93D085CFDB9}" type="datetimeFigureOut">
              <a:rPr lang="nb-NO" smtClean="0"/>
              <a:t>26.01.2019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CCB-F6D3-4CC6-8205-04C0FCB7C48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602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0E73-0A60-4C9B-9A29-B93D085CFDB9}" type="datetimeFigureOut">
              <a:rPr lang="nb-NO" smtClean="0"/>
              <a:t>26.01.2019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CCB-F6D3-4CC6-8205-04C0FCB7C48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129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80E73-0A60-4C9B-9A29-B93D085CFDB9}" type="datetimeFigureOut">
              <a:rPr lang="nb-NO" smtClean="0"/>
              <a:t>26.01.2019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E4CCB-F6D3-4CC6-8205-04C0FCB7C48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3229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64426"/>
          </a:xfrm>
        </p:spPr>
        <p:txBody>
          <a:bodyPr/>
          <a:lstStyle/>
          <a:p>
            <a:r>
              <a:rPr lang="nb-NO" dirty="0" smtClean="0"/>
              <a:t>Introduksjon til CSS Grid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i="1" dirty="0"/>
              <a:t>Mål for opplæringen er at eleven skal kunne </a:t>
            </a:r>
            <a:endParaRPr lang="nb-NO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redigere nettsteder ved bruk av standardiserte oppmerkingsspråk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05014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41780"/>
          </a:xfrm>
        </p:spPr>
        <p:txBody>
          <a:bodyPr/>
          <a:lstStyle/>
          <a:p>
            <a:r>
              <a:rPr lang="nb-NO" dirty="0" smtClean="0"/>
              <a:t>Kortform syntaks – </a:t>
            </a:r>
            <a:r>
              <a:rPr lang="nb-NO" dirty="0" err="1" smtClean="0"/>
              <a:t>spawning</a:t>
            </a:r>
            <a:r>
              <a:rPr lang="nb-NO" dirty="0" smtClean="0"/>
              <a:t> celler 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251284"/>
            <a:ext cx="5157787" cy="902369"/>
          </a:xfrm>
        </p:spPr>
        <p:txBody>
          <a:bodyPr/>
          <a:lstStyle/>
          <a:p>
            <a:r>
              <a:rPr lang="nb-NO" b="0" dirty="0" smtClean="0"/>
              <a:t>Vi har også kortform syntaks på tidligere eksempel.</a:t>
            </a:r>
            <a:endParaRPr lang="nb-NO" b="0" dirty="0"/>
          </a:p>
        </p:txBody>
      </p:sp>
      <p:pic>
        <p:nvPicPr>
          <p:cNvPr id="7" name="Plassholder for innhold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99125"/>
            <a:ext cx="4747312" cy="3112127"/>
          </a:xfrm>
          <a:prstGeom prst="rect">
            <a:avLst/>
          </a:prstGeom>
        </p:spPr>
      </p:pic>
      <p:pic>
        <p:nvPicPr>
          <p:cNvPr id="8" name="Plassholder for innhold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66885" y="2126664"/>
            <a:ext cx="4788503" cy="41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04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57558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Bruke "</a:t>
            </a:r>
            <a:r>
              <a:rPr lang="nb-NO" dirty="0" err="1" smtClean="0"/>
              <a:t>fractions</a:t>
            </a:r>
            <a:r>
              <a:rPr lang="nb-NO" dirty="0" smtClean="0"/>
              <a:t>"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227222"/>
            <a:ext cx="5157787" cy="2538662"/>
          </a:xfrm>
        </p:spPr>
        <p:txBody>
          <a:bodyPr>
            <a:normAutofit/>
          </a:bodyPr>
          <a:lstStyle/>
          <a:p>
            <a:r>
              <a:rPr lang="nb-NO" b="0" dirty="0" smtClean="0"/>
              <a:t>Istedenfor å </a:t>
            </a:r>
            <a:r>
              <a:rPr lang="nb-NO" b="0" dirty="0" err="1" smtClean="0"/>
              <a:t>spesifiere</a:t>
            </a:r>
            <a:r>
              <a:rPr lang="nb-NO" b="0" dirty="0" smtClean="0"/>
              <a:t> den eksakte bredden til hver kolonne eller rad kan vi bruke </a:t>
            </a:r>
            <a:r>
              <a:rPr lang="nb-NO" dirty="0" err="1" smtClean="0"/>
              <a:t>fraction</a:t>
            </a:r>
            <a:r>
              <a:rPr lang="nb-NO" b="0" dirty="0" smtClean="0"/>
              <a:t>. En </a:t>
            </a:r>
            <a:r>
              <a:rPr lang="nb-NO" b="0" dirty="0" err="1" smtClean="0"/>
              <a:t>fraction</a:t>
            </a:r>
            <a:r>
              <a:rPr lang="nb-NO" b="0" dirty="0" smtClean="0"/>
              <a:t> er </a:t>
            </a:r>
            <a:r>
              <a:rPr lang="nb-NO" b="0" i="1" dirty="0" smtClean="0"/>
              <a:t>en</a:t>
            </a:r>
            <a:r>
              <a:rPr lang="nb-NO" b="0" dirty="0" smtClean="0"/>
              <a:t> enhet med tomrom.</a:t>
            </a:r>
          </a:p>
          <a:p>
            <a:r>
              <a:rPr lang="nb-NO" b="0" dirty="0"/>
              <a:t>Her deler vi grid opp i 3 kolonner med samme bredde, med 1/3 av tilgjengelig tomrom hver</a:t>
            </a:r>
            <a:r>
              <a:rPr lang="nb-NO" b="0" dirty="0" smtClean="0"/>
              <a:t>.</a:t>
            </a:r>
            <a:endParaRPr lang="nb-NO" b="0" dirty="0"/>
          </a:p>
        </p:txBody>
      </p:sp>
      <p:pic>
        <p:nvPicPr>
          <p:cNvPr id="7" name="Plassholder for innhold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25637" y="3970421"/>
            <a:ext cx="4886260" cy="1708483"/>
          </a:xfrm>
          <a:prstGeom prst="rect">
            <a:avLst/>
          </a:prstGeom>
        </p:spPr>
      </p:pic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227222"/>
            <a:ext cx="5183188" cy="818148"/>
          </a:xfrm>
        </p:spPr>
        <p:txBody>
          <a:bodyPr>
            <a:normAutofit/>
          </a:bodyPr>
          <a:lstStyle/>
          <a:p>
            <a:r>
              <a:rPr lang="nb-NO" b="0" dirty="0" smtClean="0"/>
              <a:t>Vi kan også bruke prosent eller å mikse prosent, </a:t>
            </a:r>
            <a:r>
              <a:rPr lang="nb-NO" b="0" dirty="0" err="1" smtClean="0"/>
              <a:t>fractions</a:t>
            </a:r>
            <a:r>
              <a:rPr lang="nb-NO" b="0" dirty="0" smtClean="0"/>
              <a:t> og </a:t>
            </a:r>
            <a:r>
              <a:rPr lang="nb-NO" b="0" dirty="0" err="1" smtClean="0"/>
              <a:t>pixels</a:t>
            </a:r>
            <a:r>
              <a:rPr lang="nb-NO" b="0" dirty="0" smtClean="0"/>
              <a:t>.</a:t>
            </a:r>
            <a:endParaRPr lang="nb-NO" b="0" dirty="0"/>
          </a:p>
        </p:txBody>
      </p:sp>
      <p:pic>
        <p:nvPicPr>
          <p:cNvPr id="8" name="Plassholder for innhold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07020" y="2608680"/>
            <a:ext cx="4913547" cy="149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2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41780"/>
          </a:xfrm>
        </p:spPr>
        <p:txBody>
          <a:bodyPr/>
          <a:lstStyle/>
          <a:p>
            <a:r>
              <a:rPr lang="nb-NO" dirty="0" smtClean="0"/>
              <a:t>Bruke "</a:t>
            </a:r>
            <a:r>
              <a:rPr lang="nb-NO" dirty="0" err="1" smtClean="0"/>
              <a:t>repeat</a:t>
            </a:r>
            <a:r>
              <a:rPr lang="nb-NO" dirty="0" smtClean="0"/>
              <a:t>"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431758"/>
            <a:ext cx="5157787" cy="1058779"/>
          </a:xfrm>
        </p:spPr>
        <p:txBody>
          <a:bodyPr>
            <a:normAutofit fontScale="92500" lnSpcReduction="20000"/>
          </a:bodyPr>
          <a:lstStyle/>
          <a:p>
            <a:r>
              <a:rPr lang="nb-NO" b="0" dirty="0" smtClean="0"/>
              <a:t>Vi kan repetere antall ganger en rad/kolonne skal lages og lengden til hver av dem. Hvis hver kolonne har den samme bredden kan vi gjør det slik.</a:t>
            </a:r>
            <a:endParaRPr lang="nb-NO" b="0" dirty="0"/>
          </a:p>
        </p:txBody>
      </p:sp>
      <p:pic>
        <p:nvPicPr>
          <p:cNvPr id="7" name="Plassholder for innhold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15389"/>
            <a:ext cx="4835361" cy="1456615"/>
          </a:xfrm>
          <a:prstGeom prst="rect">
            <a:avLst/>
          </a:prstGeom>
        </p:spPr>
      </p:pic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235718" y="2803357"/>
            <a:ext cx="5183188" cy="1058779"/>
          </a:xfrm>
        </p:spPr>
        <p:txBody>
          <a:bodyPr/>
          <a:lstStyle/>
          <a:p>
            <a:r>
              <a:rPr lang="nb-NO" b="0" dirty="0" smtClean="0"/>
              <a:t>Eller ved hjelp av </a:t>
            </a:r>
            <a:r>
              <a:rPr lang="nb-NO" b="0" dirty="0" err="1" smtClean="0"/>
              <a:t>fractions</a:t>
            </a:r>
            <a:endParaRPr lang="nb-NO" b="0" dirty="0"/>
          </a:p>
        </p:txBody>
      </p:sp>
      <p:pic>
        <p:nvPicPr>
          <p:cNvPr id="8" name="Plassholder for innhold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99237" y="3874168"/>
            <a:ext cx="5056151" cy="163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49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53812"/>
          </a:xfrm>
        </p:spPr>
        <p:txBody>
          <a:bodyPr/>
          <a:lstStyle/>
          <a:p>
            <a:r>
              <a:rPr lang="nb-NO" dirty="0" smtClean="0"/>
              <a:t>Spesifisere en minimums bredde for  en rad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118938"/>
            <a:ext cx="5157787" cy="1792704"/>
          </a:xfrm>
        </p:spPr>
        <p:txBody>
          <a:bodyPr>
            <a:normAutofit fontScale="92500" lnSpcReduction="20000"/>
          </a:bodyPr>
          <a:lstStyle/>
          <a:p>
            <a:r>
              <a:rPr lang="nb-NO" b="0" dirty="0" smtClean="0"/>
              <a:t>Brukes vanligvis når du har en "sidebar" som ikke skal falle sammen med mer enn en mengde piksler, når du justerer </a:t>
            </a:r>
            <a:r>
              <a:rPr lang="nb-NO" b="0" dirty="0" err="1" smtClean="0"/>
              <a:t>browservinduet</a:t>
            </a:r>
            <a:r>
              <a:rPr lang="nb-NO" b="0" dirty="0" smtClean="0"/>
              <a:t>. </a:t>
            </a:r>
          </a:p>
          <a:p>
            <a:r>
              <a:rPr lang="nb-NO" b="0" dirty="0" smtClean="0"/>
              <a:t>I eksemplet her tar "sidebar" bare ¼ av vinduet og aldri mindre enn 200 </a:t>
            </a:r>
            <a:r>
              <a:rPr lang="nb-NO" b="0" dirty="0" err="1" smtClean="0"/>
              <a:t>px</a:t>
            </a:r>
            <a:r>
              <a:rPr lang="nb-NO" b="0" dirty="0" smtClean="0"/>
              <a:t>.</a:t>
            </a:r>
            <a:endParaRPr lang="nb-NO" b="0" dirty="0"/>
          </a:p>
        </p:txBody>
      </p:sp>
      <p:pic>
        <p:nvPicPr>
          <p:cNvPr id="9" name="Plassholder for innhold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159731"/>
            <a:ext cx="4996723" cy="1324268"/>
          </a:xfrm>
          <a:prstGeom prst="rect">
            <a:avLst/>
          </a:prstGeom>
        </p:spPr>
      </p:pic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316579" y="3545536"/>
            <a:ext cx="5183188" cy="938463"/>
          </a:xfrm>
        </p:spPr>
        <p:txBody>
          <a:bodyPr/>
          <a:lstStyle/>
          <a:p>
            <a:r>
              <a:rPr lang="nb-NO" b="0" dirty="0" smtClean="0"/>
              <a:t>Vi kan også sette maksimum verdien ved å bruke a</a:t>
            </a:r>
            <a:r>
              <a:rPr lang="nb-NO" b="0" u="sng" dirty="0" smtClean="0"/>
              <a:t>uto</a:t>
            </a:r>
            <a:r>
              <a:rPr lang="nb-NO" b="0" dirty="0" smtClean="0"/>
              <a:t> verdien.</a:t>
            </a:r>
            <a:endParaRPr lang="nb-NO" b="0" dirty="0"/>
          </a:p>
        </p:txBody>
      </p:sp>
      <p:pic>
        <p:nvPicPr>
          <p:cNvPr id="10" name="Plassholder for innhold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09112" y="4727450"/>
            <a:ext cx="4515561" cy="117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82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38032"/>
          </a:xfrm>
        </p:spPr>
        <p:txBody>
          <a:bodyPr>
            <a:normAutofit/>
          </a:bodyPr>
          <a:lstStyle/>
          <a:p>
            <a:r>
              <a:rPr lang="nb-NO" sz="3600" dirty="0"/>
              <a:t>P</a:t>
            </a:r>
            <a:r>
              <a:rPr lang="nb-NO" sz="3600" dirty="0" smtClean="0"/>
              <a:t>lassere elementer ved å bruke grid-</a:t>
            </a:r>
            <a:r>
              <a:rPr lang="nb-NO" sz="3600" dirty="0" err="1" smtClean="0"/>
              <a:t>template</a:t>
            </a:r>
            <a:r>
              <a:rPr lang="nb-NO" sz="3600" dirty="0" smtClean="0"/>
              <a:t>-areas</a:t>
            </a:r>
            <a:endParaRPr lang="nb-NO" sz="3600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082842"/>
            <a:ext cx="5585075" cy="1167063"/>
          </a:xfrm>
        </p:spPr>
        <p:txBody>
          <a:bodyPr>
            <a:normAutofit fontScale="85000" lnSpcReduction="10000"/>
          </a:bodyPr>
          <a:lstStyle/>
          <a:p>
            <a:r>
              <a:rPr lang="nb-NO" b="0" dirty="0" smtClean="0"/>
              <a:t>Ved å bruke </a:t>
            </a:r>
            <a:r>
              <a:rPr lang="nb-NO" dirty="0" smtClean="0"/>
              <a:t>grid-</a:t>
            </a:r>
            <a:r>
              <a:rPr lang="nb-NO" dirty="0" err="1" smtClean="0"/>
              <a:t>template</a:t>
            </a:r>
            <a:r>
              <a:rPr lang="nb-NO" dirty="0" smtClean="0"/>
              <a:t>-areas</a:t>
            </a:r>
            <a:r>
              <a:rPr lang="nb-NO" b="0" dirty="0" smtClean="0"/>
              <a:t> kan du definere "</a:t>
            </a:r>
            <a:r>
              <a:rPr lang="nb-NO" b="0" dirty="0" err="1" smtClean="0"/>
              <a:t>template</a:t>
            </a:r>
            <a:r>
              <a:rPr lang="nb-NO" b="0" dirty="0" smtClean="0"/>
              <a:t> areas" for å bevege dem rundt i grid. Vi kan også </a:t>
            </a:r>
            <a:r>
              <a:rPr lang="nb-NO" b="0" dirty="0" err="1" smtClean="0"/>
              <a:t>spawn</a:t>
            </a:r>
            <a:r>
              <a:rPr lang="nb-NO" b="0" dirty="0" smtClean="0"/>
              <a:t> en celle over flere rader/kolonner, istedenfor å bruke grid-</a:t>
            </a:r>
            <a:r>
              <a:rPr lang="nb-NO" b="0" dirty="0" err="1" smtClean="0"/>
              <a:t>column</a:t>
            </a:r>
            <a:r>
              <a:rPr lang="nb-NO" b="0" dirty="0" smtClean="0"/>
              <a:t>.</a:t>
            </a:r>
            <a:endParaRPr lang="nb-NO" b="0" dirty="0"/>
          </a:p>
        </p:txBody>
      </p:sp>
      <p:pic>
        <p:nvPicPr>
          <p:cNvPr id="7" name="Plassholder for innhold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0104" y="2505075"/>
            <a:ext cx="2276391" cy="3726160"/>
          </a:xfrm>
          <a:prstGeom prst="rect">
            <a:avLst/>
          </a:prstGeom>
        </p:spPr>
      </p:pic>
      <p:pic>
        <p:nvPicPr>
          <p:cNvPr id="8" name="Plassholder for innhold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36222" y="1203951"/>
            <a:ext cx="4056104" cy="502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34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Legge til tomrom i "</a:t>
            </a:r>
            <a:r>
              <a:rPr lang="nb-NO" dirty="0" err="1" smtClean="0"/>
              <a:t>template</a:t>
            </a:r>
            <a:r>
              <a:rPr lang="nb-NO" dirty="0" smtClean="0"/>
              <a:t> areas"</a:t>
            </a:r>
            <a:endParaRPr lang="nb-NO" dirty="0"/>
          </a:p>
        </p:txBody>
      </p:sp>
      <p:sp>
        <p:nvSpPr>
          <p:cNvPr id="8" name="Plassholder for innhold 7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nb-NO" dirty="0" smtClean="0"/>
              <a:t>Vi kan lage en tom celle ved å bruke punktum istedenfor et "area </a:t>
            </a:r>
            <a:r>
              <a:rPr lang="nb-NO" dirty="0" err="1" smtClean="0"/>
              <a:t>name</a:t>
            </a:r>
            <a:r>
              <a:rPr lang="nb-NO" dirty="0" smtClean="0"/>
              <a:t>" i </a:t>
            </a:r>
            <a:r>
              <a:rPr lang="nb-NO" b="1" dirty="0" smtClean="0"/>
              <a:t>grid-</a:t>
            </a:r>
            <a:r>
              <a:rPr lang="nb-NO" b="1" dirty="0" err="1" smtClean="0"/>
              <a:t>template</a:t>
            </a:r>
            <a:r>
              <a:rPr lang="nb-NO" b="1" dirty="0" smtClean="0"/>
              <a:t>-areas</a:t>
            </a:r>
            <a:r>
              <a:rPr lang="nb-NO" dirty="0" smtClean="0"/>
              <a:t>.</a:t>
            </a:r>
          </a:p>
          <a:p>
            <a:pPr marL="0" indent="0">
              <a:buNone/>
            </a:pPr>
            <a:r>
              <a:rPr lang="nb-NO" dirty="0" smtClean="0"/>
              <a:t> </a:t>
            </a:r>
            <a:endParaRPr lang="nb-NO" dirty="0"/>
          </a:p>
        </p:txBody>
      </p:sp>
      <p:pic>
        <p:nvPicPr>
          <p:cNvPr id="9" name="Bild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304" y="2767481"/>
            <a:ext cx="6392779" cy="340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09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Fylle en side med grid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Vi kan lage et grid som fyller siden ved å bruke </a:t>
            </a:r>
            <a:r>
              <a:rPr lang="nb-NO" b="1" dirty="0" smtClean="0"/>
              <a:t>fr.</a:t>
            </a:r>
          </a:p>
          <a:p>
            <a:endParaRPr lang="nb-NO" b="1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864" y="2785812"/>
            <a:ext cx="6753255" cy="286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11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096"/>
          </a:xfrm>
        </p:spPr>
        <p:txBody>
          <a:bodyPr/>
          <a:lstStyle/>
          <a:p>
            <a:r>
              <a:rPr lang="nb-NO" dirty="0" smtClean="0"/>
              <a:t>Eksempel: Header, Sidebar, Content og </a:t>
            </a:r>
            <a:r>
              <a:rPr lang="nb-NO" dirty="0" err="1" smtClean="0"/>
              <a:t>Footer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347537"/>
            <a:ext cx="10515600" cy="4829426"/>
          </a:xfrm>
        </p:spPr>
        <p:txBody>
          <a:bodyPr/>
          <a:lstStyle/>
          <a:p>
            <a:r>
              <a:rPr lang="nb-NO" dirty="0" smtClean="0"/>
              <a:t>Vi bruker CSS Grid for å lage en webside-layout som inneholder en header på toppen, en hoveddel ("</a:t>
            </a:r>
            <a:r>
              <a:rPr lang="nb-NO" dirty="0" err="1" smtClean="0"/>
              <a:t>main</a:t>
            </a:r>
            <a:r>
              <a:rPr lang="nb-NO" dirty="0" smtClean="0"/>
              <a:t>") med "sidebar" på venstre side og innholdet til høyre, og en </a:t>
            </a:r>
            <a:r>
              <a:rPr lang="nb-NO" dirty="0" err="1" smtClean="0"/>
              <a:t>footer</a:t>
            </a:r>
            <a:r>
              <a:rPr lang="nb-NO" dirty="0" smtClean="0"/>
              <a:t> nederst.</a:t>
            </a:r>
          </a:p>
          <a:p>
            <a:pPr marL="0" indent="0">
              <a:buNone/>
            </a:pPr>
            <a:r>
              <a:rPr lang="nb-NO" dirty="0" smtClean="0"/>
              <a:t> </a:t>
            </a:r>
            <a:endParaRPr lang="nb-NO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116" y="2685599"/>
            <a:ext cx="8728409" cy="349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62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001"/>
          </a:xfrm>
        </p:spPr>
        <p:txBody>
          <a:bodyPr/>
          <a:lstStyle/>
          <a:p>
            <a:r>
              <a:rPr lang="nb-NO" dirty="0"/>
              <a:t>Eksempel: Header, Sidebar, Content og </a:t>
            </a:r>
            <a:r>
              <a:rPr lang="nb-NO" dirty="0" err="1"/>
              <a:t>Footer</a:t>
            </a:r>
            <a:endParaRPr lang="nb-NO" dirty="0"/>
          </a:p>
        </p:txBody>
      </p:sp>
      <p:pic>
        <p:nvPicPr>
          <p:cNvPr id="7" name="Plassholder for innhold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73304" y="1335505"/>
            <a:ext cx="4588654" cy="2803358"/>
          </a:xfrm>
          <a:prstGeom prst="rect">
            <a:avLst/>
          </a:prstGeom>
        </p:spPr>
      </p:pic>
      <p:pic>
        <p:nvPicPr>
          <p:cNvPr id="8" name="Plassholder for innhold 7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672027" y="1191126"/>
            <a:ext cx="2181835" cy="531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39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033"/>
          </a:xfrm>
        </p:spPr>
        <p:txBody>
          <a:bodyPr/>
          <a:lstStyle/>
          <a:p>
            <a:r>
              <a:rPr lang="nb-NO" dirty="0"/>
              <a:t>Eksempel: Header, Sidebar, Content og </a:t>
            </a:r>
            <a:r>
              <a:rPr lang="nb-NO" dirty="0" err="1"/>
              <a:t>Footer</a:t>
            </a:r>
            <a:endParaRPr lang="nb-NO" dirty="0"/>
          </a:p>
        </p:txBody>
      </p:sp>
      <p:sp>
        <p:nvSpPr>
          <p:cNvPr id="6" name="Plassholder for innhold 5"/>
          <p:cNvSpPr>
            <a:spLocks noGrp="1"/>
          </p:cNvSpPr>
          <p:nvPr>
            <p:ph idx="1"/>
          </p:nvPr>
        </p:nvSpPr>
        <p:spPr>
          <a:xfrm>
            <a:off x="838200" y="1299411"/>
            <a:ext cx="10515600" cy="4877552"/>
          </a:xfrm>
        </p:spPr>
        <p:txBody>
          <a:bodyPr/>
          <a:lstStyle/>
          <a:p>
            <a:r>
              <a:rPr lang="nb-NO" dirty="0" smtClean="0"/>
              <a:t>Når størrelsen i nettleservinduet endrer seg kan vi legge "sidebar" under </a:t>
            </a:r>
            <a:r>
              <a:rPr lang="nb-NO" dirty="0" err="1" smtClean="0"/>
              <a:t>main</a:t>
            </a:r>
            <a:r>
              <a:rPr lang="nb-NO" dirty="0" smtClean="0"/>
              <a:t> (</a:t>
            </a:r>
            <a:r>
              <a:rPr lang="nb-NO" dirty="0" err="1" smtClean="0"/>
              <a:t>content</a:t>
            </a:r>
            <a:r>
              <a:rPr lang="nb-NO" smtClean="0"/>
              <a:t>) </a:t>
            </a:r>
            <a:r>
              <a:rPr lang="nb-NO" dirty="0" smtClean="0"/>
              <a:t>ved å </a:t>
            </a:r>
            <a:r>
              <a:rPr lang="nb-NO" smtClean="0"/>
              <a:t>bruke </a:t>
            </a:r>
            <a:r>
              <a:rPr lang="nb-NO" b="1" smtClean="0"/>
              <a:t>media </a:t>
            </a:r>
            <a:r>
              <a:rPr lang="nb-NO" b="1" dirty="0" err="1" smtClean="0"/>
              <a:t>query</a:t>
            </a:r>
            <a:r>
              <a:rPr lang="nb-NO" b="1" dirty="0" smtClean="0"/>
              <a:t>.</a:t>
            </a:r>
          </a:p>
          <a:p>
            <a:endParaRPr lang="nb-NO" b="1" dirty="0"/>
          </a:p>
        </p:txBody>
      </p:sp>
      <p:pic>
        <p:nvPicPr>
          <p:cNvPr id="8" name="Bil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225" y="2237873"/>
            <a:ext cx="4293269" cy="381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6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CSS Grid oppsett	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CSS Grid er en helt ny måte å bygge webside oppsett ved å bruke CSS.</a:t>
            </a:r>
          </a:p>
          <a:p>
            <a:pPr marL="0" indent="0">
              <a:buNone/>
            </a:pPr>
            <a:endParaRPr lang="nb-NO" dirty="0" smtClean="0"/>
          </a:p>
          <a:p>
            <a:r>
              <a:rPr lang="nb-NO" dirty="0" smtClean="0"/>
              <a:t>CSS Grid oppsett blir aktivert på et kontainer element (som kan være en div eller hvilken som helst annen tag) ved å skrive </a:t>
            </a:r>
            <a:r>
              <a:rPr lang="nb-NO" i="1" dirty="0" err="1" smtClean="0"/>
              <a:t>display:grid</a:t>
            </a:r>
            <a:r>
              <a:rPr lang="nb-NO" i="1" dirty="0" smtClean="0"/>
              <a:t>.</a:t>
            </a:r>
          </a:p>
          <a:p>
            <a:endParaRPr lang="nb-NO" dirty="0" smtClean="0"/>
          </a:p>
          <a:p>
            <a:r>
              <a:rPr lang="nb-NO" dirty="0" smtClean="0"/>
              <a:t>Vi kan så definere forskjellige egenskaper på kontaineren. </a:t>
            </a:r>
          </a:p>
        </p:txBody>
      </p:sp>
    </p:spTree>
    <p:extLst>
      <p:ext uri="{BB962C8B-B14F-4D97-AF65-F5344CB8AC3E}">
        <p14:creationId xmlns:p14="http://schemas.microsoft.com/office/powerpoint/2010/main" val="3148439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Referanse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https://</a:t>
            </a:r>
            <a:r>
              <a:rPr lang="nb-NO" dirty="0"/>
              <a:t>flaviocopes.com/css-grid/</a:t>
            </a:r>
          </a:p>
        </p:txBody>
      </p:sp>
    </p:spTree>
    <p:extLst>
      <p:ext uri="{BB962C8B-B14F-4D97-AF65-F5344CB8AC3E}">
        <p14:creationId xmlns:p14="http://schemas.microsoft.com/office/powerpoint/2010/main" val="173343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078664"/>
          </a:xfrm>
        </p:spPr>
        <p:txBody>
          <a:bodyPr>
            <a:normAutofit/>
          </a:bodyPr>
          <a:lstStyle/>
          <a:p>
            <a:r>
              <a:rPr lang="nb-NO" dirty="0"/>
              <a:t>G</a:t>
            </a:r>
            <a:r>
              <a:rPr lang="nb-NO" dirty="0" smtClean="0"/>
              <a:t>rid-</a:t>
            </a:r>
            <a:r>
              <a:rPr lang="nb-NO" dirty="0" err="1" smtClean="0"/>
              <a:t>template</a:t>
            </a:r>
            <a:r>
              <a:rPr lang="nb-NO" dirty="0" smtClean="0"/>
              <a:t>-</a:t>
            </a:r>
            <a:r>
              <a:rPr lang="nb-NO" dirty="0" err="1" smtClean="0"/>
              <a:t>columns</a:t>
            </a:r>
            <a:r>
              <a:rPr lang="nb-NO" dirty="0" smtClean="0"/>
              <a:t> og grid-</a:t>
            </a:r>
            <a:r>
              <a:rPr lang="nb-NO" dirty="0" err="1" smtClean="0"/>
              <a:t>template</a:t>
            </a:r>
            <a:r>
              <a:rPr lang="nb-NO" dirty="0" smtClean="0"/>
              <a:t>-</a:t>
            </a:r>
            <a:r>
              <a:rPr lang="nb-NO" dirty="0" err="1" smtClean="0"/>
              <a:t>rows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>
            <a:normAutofit/>
          </a:bodyPr>
          <a:lstStyle/>
          <a:p>
            <a:r>
              <a:rPr lang="nb-NO" b="0" dirty="0" smtClean="0"/>
              <a:t>Grid-kode med 4 kolonner med 200px bredde og 2 rader med 300px høyde</a:t>
            </a:r>
            <a:endParaRPr lang="nb-NO" b="0" dirty="0"/>
          </a:p>
        </p:txBody>
      </p:sp>
      <p:pic>
        <p:nvPicPr>
          <p:cNvPr id="10" name="Plassholder for innhold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0016" y="2979654"/>
            <a:ext cx="5007559" cy="1927849"/>
          </a:xfrm>
          <a:prstGeom prst="rect">
            <a:avLst/>
          </a:prstGeom>
        </p:spPr>
      </p:pic>
      <p:pic>
        <p:nvPicPr>
          <p:cNvPr id="11" name="Plassholder for innhold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64985" y="1960772"/>
            <a:ext cx="4790403" cy="410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9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078664"/>
          </a:xfrm>
        </p:spPr>
        <p:txBody>
          <a:bodyPr>
            <a:normAutofit/>
          </a:bodyPr>
          <a:lstStyle/>
          <a:p>
            <a:r>
              <a:rPr lang="nb-NO" dirty="0"/>
              <a:t>G</a:t>
            </a:r>
            <a:r>
              <a:rPr lang="nb-NO" dirty="0" smtClean="0"/>
              <a:t>rid-</a:t>
            </a:r>
            <a:r>
              <a:rPr lang="nb-NO" dirty="0" err="1" smtClean="0"/>
              <a:t>template</a:t>
            </a:r>
            <a:r>
              <a:rPr lang="nb-NO" dirty="0" smtClean="0"/>
              <a:t>-</a:t>
            </a:r>
            <a:r>
              <a:rPr lang="nb-NO" dirty="0" err="1" smtClean="0"/>
              <a:t>columns</a:t>
            </a:r>
            <a:r>
              <a:rPr lang="nb-NO" dirty="0" smtClean="0"/>
              <a:t> og grid-</a:t>
            </a:r>
            <a:r>
              <a:rPr lang="nb-NO" dirty="0" err="1" smtClean="0"/>
              <a:t>template</a:t>
            </a:r>
            <a:r>
              <a:rPr lang="nb-NO" dirty="0" smtClean="0"/>
              <a:t>-</a:t>
            </a:r>
            <a:r>
              <a:rPr lang="nb-NO" dirty="0" err="1" smtClean="0"/>
              <a:t>rows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>
            <a:normAutofit/>
          </a:bodyPr>
          <a:lstStyle/>
          <a:p>
            <a:r>
              <a:rPr lang="nb-NO" b="0" dirty="0" smtClean="0"/>
              <a:t>Grid-kode med 2 kolonner og 2 rader</a:t>
            </a:r>
            <a:endParaRPr lang="nb-NO" b="0" dirty="0"/>
          </a:p>
        </p:txBody>
      </p:sp>
      <p:pic>
        <p:nvPicPr>
          <p:cNvPr id="9" name="Plassholder for innhold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7" y="2742448"/>
            <a:ext cx="4750543" cy="2286752"/>
          </a:xfrm>
          <a:prstGeom prst="rect">
            <a:avLst/>
          </a:prstGeom>
        </p:spPr>
      </p:pic>
      <p:pic>
        <p:nvPicPr>
          <p:cNvPr id="8" name="Plassholder for innhold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895772"/>
            <a:ext cx="5183188" cy="290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7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Automatiske dimensjoner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b="0" dirty="0" smtClean="0"/>
              <a:t>Noen ganger har du en fiksert "header" høyde, en fiksert "</a:t>
            </a:r>
            <a:r>
              <a:rPr lang="nb-NO" b="0" dirty="0" err="1" smtClean="0"/>
              <a:t>footer</a:t>
            </a:r>
            <a:r>
              <a:rPr lang="nb-NO" b="0" dirty="0" smtClean="0"/>
              <a:t>" </a:t>
            </a:r>
            <a:r>
              <a:rPr lang="nb-NO" b="0" dirty="0" err="1" smtClean="0"/>
              <a:t>size</a:t>
            </a:r>
            <a:r>
              <a:rPr lang="nb-NO" b="0" dirty="0" smtClean="0"/>
              <a:t>, eller "</a:t>
            </a:r>
            <a:r>
              <a:rPr lang="nb-NO" b="0" dirty="0" err="1" smtClean="0"/>
              <a:t>main</a:t>
            </a:r>
            <a:r>
              <a:rPr lang="nb-NO" b="0" dirty="0" smtClean="0"/>
              <a:t>" innhold som er fleksibelt i høyde, avhengig av dens lengde. I disse tilfellene kan du bruke </a:t>
            </a:r>
            <a:r>
              <a:rPr lang="nb-NO" dirty="0" smtClean="0"/>
              <a:t>auto</a:t>
            </a:r>
            <a:r>
              <a:rPr lang="nb-NO" b="0" dirty="0" smtClean="0"/>
              <a:t>. </a:t>
            </a:r>
            <a:endParaRPr lang="nb-NO" b="0" dirty="0"/>
          </a:p>
        </p:txBody>
      </p:sp>
      <p:pic>
        <p:nvPicPr>
          <p:cNvPr id="7" name="Plassholder for innhold 6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2767263" y="3408613"/>
            <a:ext cx="5714999" cy="229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2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Forskjellige kolonne og rad dimensjoner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idx="1"/>
          </p:nvPr>
        </p:nvSpPr>
        <p:spPr>
          <a:xfrm>
            <a:off x="839788" y="1467853"/>
            <a:ext cx="5157787" cy="866273"/>
          </a:xfrm>
        </p:spPr>
        <p:txBody>
          <a:bodyPr>
            <a:normAutofit fontScale="92500" lnSpcReduction="20000"/>
          </a:bodyPr>
          <a:lstStyle/>
          <a:p>
            <a:r>
              <a:rPr lang="nb-NO" b="0" dirty="0" smtClean="0"/>
              <a:t>Vi kan spesifisere hvilken som helst verdi for hver rad/kolonne, for å lage mange forskjellige layout.</a:t>
            </a:r>
            <a:endParaRPr lang="nb-NO" b="0" dirty="0"/>
          </a:p>
        </p:txBody>
      </p:sp>
      <p:pic>
        <p:nvPicPr>
          <p:cNvPr id="8" name="Plassholder for innhold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926139"/>
            <a:ext cx="4518944" cy="2259472"/>
          </a:xfrm>
          <a:prstGeom prst="rect">
            <a:avLst/>
          </a:prstGeom>
        </p:spPr>
      </p:pic>
      <p:pic>
        <p:nvPicPr>
          <p:cNvPr id="9" name="Plassholder for innhold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97575" y="2671011"/>
            <a:ext cx="5359669" cy="309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6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74128"/>
          </a:xfrm>
        </p:spPr>
        <p:txBody>
          <a:bodyPr/>
          <a:lstStyle/>
          <a:p>
            <a:r>
              <a:rPr lang="nb-NO" dirty="0" smtClean="0"/>
              <a:t>Legge til tomrom mellom cellene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idx="1"/>
          </p:nvPr>
        </p:nvSpPr>
        <p:spPr>
          <a:xfrm>
            <a:off x="839788" y="1239255"/>
            <a:ext cx="5157787" cy="1094872"/>
          </a:xfrm>
        </p:spPr>
        <p:txBody>
          <a:bodyPr>
            <a:normAutofit fontScale="92500"/>
          </a:bodyPr>
          <a:lstStyle/>
          <a:p>
            <a:r>
              <a:rPr lang="nb-NO" b="0" dirty="0" smtClean="0"/>
              <a:t>Vi kan legge til tomrom ved å bruke disse egenskapene: </a:t>
            </a:r>
            <a:r>
              <a:rPr lang="nb-NO" dirty="0" smtClean="0"/>
              <a:t>grid-</a:t>
            </a:r>
            <a:r>
              <a:rPr lang="nb-NO" dirty="0" err="1" smtClean="0"/>
              <a:t>column</a:t>
            </a:r>
            <a:r>
              <a:rPr lang="nb-NO" dirty="0" smtClean="0"/>
              <a:t>-gap</a:t>
            </a:r>
            <a:r>
              <a:rPr lang="nb-NO" b="0" dirty="0" smtClean="0"/>
              <a:t> eller </a:t>
            </a:r>
            <a:r>
              <a:rPr lang="nb-NO" dirty="0" smtClean="0"/>
              <a:t>grid-</a:t>
            </a:r>
            <a:r>
              <a:rPr lang="nb-NO" dirty="0" err="1" smtClean="0"/>
              <a:t>row</a:t>
            </a:r>
            <a:r>
              <a:rPr lang="nb-NO" dirty="0" smtClean="0"/>
              <a:t>-gap</a:t>
            </a:r>
            <a:r>
              <a:rPr lang="nb-NO" b="0" dirty="0" smtClean="0"/>
              <a:t> eller kortform </a:t>
            </a:r>
            <a:r>
              <a:rPr lang="nb-NO" dirty="0" smtClean="0"/>
              <a:t>grid-gap</a:t>
            </a:r>
            <a:r>
              <a:rPr lang="nb-NO" b="0" dirty="0" smtClean="0"/>
              <a:t>.</a:t>
            </a:r>
            <a:endParaRPr lang="nb-NO" dirty="0"/>
          </a:p>
        </p:txBody>
      </p:sp>
      <p:pic>
        <p:nvPicPr>
          <p:cNvPr id="6" name="Plassholder for innhold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14083"/>
            <a:ext cx="4851149" cy="3141696"/>
          </a:xfrm>
          <a:prstGeom prst="rect">
            <a:avLst/>
          </a:prstGeom>
        </p:spPr>
      </p:pic>
      <p:pic>
        <p:nvPicPr>
          <p:cNvPr id="7" name="Plassholder for innhold 6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93840" y="2662295"/>
            <a:ext cx="5368507" cy="324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1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41780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"</a:t>
            </a:r>
            <a:r>
              <a:rPr lang="nb-NO" dirty="0" err="1" smtClean="0"/>
              <a:t>Spawning</a:t>
            </a:r>
            <a:r>
              <a:rPr lang="nb-NO" dirty="0" smtClean="0"/>
              <a:t>" celler på flere kolonner og/eller rader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idx="1"/>
          </p:nvPr>
        </p:nvSpPr>
        <p:spPr>
          <a:xfrm>
            <a:off x="839788" y="1106906"/>
            <a:ext cx="5157787" cy="1167063"/>
          </a:xfrm>
        </p:spPr>
        <p:txBody>
          <a:bodyPr>
            <a:normAutofit fontScale="92500" lnSpcReduction="10000"/>
          </a:bodyPr>
          <a:lstStyle/>
          <a:p>
            <a:r>
              <a:rPr lang="nb-NO" b="0" dirty="0" smtClean="0"/>
              <a:t>Hver celle kan okkupere mer enn en boks i raden ved å utvide horisontalt eller vertikalt for å få mere plass, mens den respekterer grid-forholdet satt i koden.</a:t>
            </a:r>
            <a:endParaRPr lang="nb-NO" b="0" dirty="0"/>
          </a:p>
        </p:txBody>
      </p:sp>
      <p:pic>
        <p:nvPicPr>
          <p:cNvPr id="11" name="Plassholder for innhold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05074"/>
            <a:ext cx="4766928" cy="3761497"/>
          </a:xfrm>
          <a:prstGeom prst="rect">
            <a:avLst/>
          </a:prstGeom>
        </p:spPr>
      </p:pic>
      <p:sp>
        <p:nvSpPr>
          <p:cNvPr id="9" name="Plassholder for tekst 8"/>
          <p:cNvSpPr>
            <a:spLocks noGrp="1"/>
          </p:cNvSpPr>
          <p:nvPr>
            <p:ph type="body" sz="quarter" idx="3"/>
          </p:nvPr>
        </p:nvSpPr>
        <p:spPr>
          <a:xfrm>
            <a:off x="6172200" y="1106906"/>
            <a:ext cx="5183188" cy="1167063"/>
          </a:xfrm>
        </p:spPr>
        <p:txBody>
          <a:bodyPr/>
          <a:lstStyle/>
          <a:p>
            <a:r>
              <a:rPr lang="nb-NO" b="0" dirty="0" smtClean="0"/>
              <a:t>Egenskapene vi bruker for dette er: </a:t>
            </a:r>
            <a:r>
              <a:rPr lang="nb-NO" dirty="0" smtClean="0"/>
              <a:t>grid-</a:t>
            </a:r>
            <a:r>
              <a:rPr lang="nb-NO" dirty="0" err="1" smtClean="0"/>
              <a:t>column</a:t>
            </a:r>
            <a:r>
              <a:rPr lang="nb-NO" dirty="0" smtClean="0"/>
              <a:t>-start</a:t>
            </a:r>
            <a:r>
              <a:rPr lang="nb-NO" b="0" dirty="0" smtClean="0"/>
              <a:t>, </a:t>
            </a:r>
            <a:r>
              <a:rPr lang="nb-NO" dirty="0" smtClean="0"/>
              <a:t>grid-</a:t>
            </a:r>
            <a:r>
              <a:rPr lang="nb-NO" dirty="0" err="1" smtClean="0"/>
              <a:t>column</a:t>
            </a:r>
            <a:r>
              <a:rPr lang="nb-NO" dirty="0" smtClean="0"/>
              <a:t>-end</a:t>
            </a:r>
            <a:r>
              <a:rPr lang="nb-NO" b="0" dirty="0" smtClean="0"/>
              <a:t> og</a:t>
            </a:r>
            <a:r>
              <a:rPr lang="nb-NO" dirty="0" smtClean="0"/>
              <a:t> grid-</a:t>
            </a:r>
            <a:r>
              <a:rPr lang="nb-NO" dirty="0" err="1" smtClean="0"/>
              <a:t>row</a:t>
            </a:r>
            <a:r>
              <a:rPr lang="nb-NO" dirty="0" smtClean="0"/>
              <a:t>-start</a:t>
            </a:r>
            <a:r>
              <a:rPr lang="nb-NO" b="0" dirty="0"/>
              <a:t>, </a:t>
            </a:r>
            <a:r>
              <a:rPr lang="nb-NO" dirty="0" smtClean="0"/>
              <a:t>grid-</a:t>
            </a:r>
            <a:r>
              <a:rPr lang="nb-NO" dirty="0" err="1" smtClean="0"/>
              <a:t>row</a:t>
            </a:r>
            <a:r>
              <a:rPr lang="nb-NO" dirty="0" smtClean="0"/>
              <a:t>-end</a:t>
            </a:r>
            <a:r>
              <a:rPr lang="nb-NO" b="0" dirty="0"/>
              <a:t>.</a:t>
            </a:r>
          </a:p>
        </p:txBody>
      </p:sp>
      <p:pic>
        <p:nvPicPr>
          <p:cNvPr id="12" name="Plassholder for innhold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15012" y="2505075"/>
            <a:ext cx="4297563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81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22300"/>
          </a:xfrm>
        </p:spPr>
        <p:txBody>
          <a:bodyPr>
            <a:normAutofit fontScale="90000"/>
          </a:bodyPr>
          <a:lstStyle/>
          <a:p>
            <a:r>
              <a:rPr lang="nb-NO" dirty="0"/>
              <a:t>"</a:t>
            </a:r>
            <a:r>
              <a:rPr lang="nb-NO" dirty="0" err="1"/>
              <a:t>Spawning</a:t>
            </a:r>
            <a:r>
              <a:rPr lang="nb-NO" dirty="0"/>
              <a:t>" celler på flere kolonner og/eller rader</a:t>
            </a:r>
          </a:p>
        </p:txBody>
      </p:sp>
      <p:sp>
        <p:nvSpPr>
          <p:cNvPr id="13" name="Plassholder for tekst 12"/>
          <p:cNvSpPr>
            <a:spLocks noGrp="1"/>
          </p:cNvSpPr>
          <p:nvPr>
            <p:ph type="body" idx="1"/>
          </p:nvPr>
        </p:nvSpPr>
        <p:spPr>
          <a:xfrm>
            <a:off x="839788" y="1118937"/>
            <a:ext cx="5157787" cy="1155031"/>
          </a:xfrm>
        </p:spPr>
        <p:txBody>
          <a:bodyPr/>
          <a:lstStyle/>
          <a:p>
            <a:r>
              <a:rPr lang="nb-NO" b="0" dirty="0" smtClean="0"/>
              <a:t>Tallene korresponderer til de vertikale linjene som separerer hver kolonne</a:t>
            </a:r>
            <a:r>
              <a:rPr lang="nb-NO" b="0" dirty="0"/>
              <a:t>.</a:t>
            </a:r>
            <a:r>
              <a:rPr lang="nb-NO" b="0" dirty="0" smtClean="0"/>
              <a:t> De starter på 1.</a:t>
            </a:r>
            <a:endParaRPr lang="nb-NO" b="0" dirty="0"/>
          </a:p>
        </p:txBody>
      </p:sp>
      <p:pic>
        <p:nvPicPr>
          <p:cNvPr id="17" name="Plassholder for innhold 1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20263" y="2702237"/>
            <a:ext cx="3672054" cy="3487426"/>
          </a:xfrm>
          <a:prstGeom prst="rect">
            <a:avLst/>
          </a:prstGeom>
        </p:spPr>
      </p:pic>
      <p:sp>
        <p:nvSpPr>
          <p:cNvPr id="19" name="Plassholder for innhold 1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20" name="Bild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077" y="1493289"/>
            <a:ext cx="4959433" cy="469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47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633</Words>
  <Application>Microsoft Office PowerPoint</Application>
  <PresentationFormat>Widescreen</PresentationFormat>
  <Paragraphs>56</Paragraphs>
  <Slides>20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Office-tema</vt:lpstr>
      <vt:lpstr>Introduksjon til CSS Grid</vt:lpstr>
      <vt:lpstr>CSS Grid oppsett </vt:lpstr>
      <vt:lpstr>Grid-template-columns og grid-template-rows</vt:lpstr>
      <vt:lpstr>Grid-template-columns og grid-template-rows</vt:lpstr>
      <vt:lpstr>Automatiske dimensjoner</vt:lpstr>
      <vt:lpstr>Forskjellige kolonne og rad dimensjoner</vt:lpstr>
      <vt:lpstr>Legge til tomrom mellom cellene</vt:lpstr>
      <vt:lpstr>"Spawning" celler på flere kolonner og/eller rader</vt:lpstr>
      <vt:lpstr>"Spawning" celler på flere kolonner og/eller rader</vt:lpstr>
      <vt:lpstr>Kortform syntaks – spawning celler </vt:lpstr>
      <vt:lpstr>Bruke "fractions"</vt:lpstr>
      <vt:lpstr>Bruke "repeat"</vt:lpstr>
      <vt:lpstr>Spesifisere en minimums bredde for  en rad</vt:lpstr>
      <vt:lpstr>Plassere elementer ved å bruke grid-template-areas</vt:lpstr>
      <vt:lpstr>Legge til tomrom i "template areas"</vt:lpstr>
      <vt:lpstr>Fylle en side med grid</vt:lpstr>
      <vt:lpstr>Eksempel: Header, Sidebar, Content og Footer</vt:lpstr>
      <vt:lpstr>Eksempel: Header, Sidebar, Content og Footer</vt:lpstr>
      <vt:lpstr>Eksempel: Header, Sidebar, Content og Footer</vt:lpstr>
      <vt:lpstr>Referanse</vt:lpstr>
    </vt:vector>
  </TitlesOfParts>
  <Company>IKT-Agder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Introduksjon til CSS Grid</dc:title>
  <dc:creator>Harald Øverås</dc:creator>
  <cp:lastModifiedBy>Harald Øverås</cp:lastModifiedBy>
  <cp:revision>24</cp:revision>
  <dcterms:created xsi:type="dcterms:W3CDTF">2019-01-14T11:12:31Z</dcterms:created>
  <dcterms:modified xsi:type="dcterms:W3CDTF">2019-01-26T10:04:36Z</dcterms:modified>
</cp:coreProperties>
</file>