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219" autoAdjust="0"/>
  </p:normalViewPr>
  <p:slideViewPr>
    <p:cSldViewPr snapToGrid="0">
      <p:cViewPr varScale="1">
        <p:scale>
          <a:sx n="62" d="100"/>
          <a:sy n="62" d="100"/>
        </p:scale>
        <p:origin x="10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06A10B-E8CC-47DD-8F95-C517D0D2891C}" type="datetimeFigureOut">
              <a:rPr lang="nb-NO" smtClean="0"/>
              <a:t>18.11.2019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23BF84-D2EE-4BC8-ACA5-15E11A6FA75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497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pr_class_position.asp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Hele koden finner dere her: </a:t>
            </a:r>
          </a:p>
          <a:p>
            <a:r>
              <a:rPr lang="nb-NO" dirty="0" smtClean="0"/>
              <a:t>https://gist.github.com/overas/8162f6892bf990ad51676d0e59760619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3BF84-D2EE-4BC8-ACA5-15E11A6FA754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61398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Hele</a:t>
            </a:r>
            <a:r>
              <a:rPr lang="nb-NO" baseline="0" dirty="0" smtClean="0"/>
              <a:t> koden for to bilder som ligger ved siden av hverandre finner dere her:</a:t>
            </a:r>
          </a:p>
          <a:p>
            <a:r>
              <a:rPr lang="nb-NO" baseline="0" dirty="0" smtClean="0"/>
              <a:t>https://gist.github.com/overas/082a74c9cab505b2b3cd9d0fb959a352</a:t>
            </a:r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3BF84-D2EE-4BC8-ACA5-15E11A6FA754}" type="slidenum">
              <a:rPr lang="nb-NO" smtClean="0"/>
              <a:t>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86574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W3school: </a:t>
            </a:r>
            <a:r>
              <a:rPr lang="nb-NO" dirty="0" smtClean="0">
                <a:hlinkClick r:id="rId3"/>
              </a:rPr>
              <a:t>https://www.w3schools.com/cssref/pr_class_position.asp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3BF84-D2EE-4BC8-ACA5-15E11A6FA754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77354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3BF84-D2EE-4BC8-ACA5-15E11A6FA754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31891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Hele</a:t>
            </a:r>
            <a:r>
              <a:rPr lang="nb-NO" baseline="0" dirty="0" smtClean="0"/>
              <a:t> koden finner dere her:</a:t>
            </a:r>
          </a:p>
          <a:p>
            <a:r>
              <a:rPr lang="nb-NO" dirty="0" smtClean="0"/>
              <a:t>https://gist.github.com/overas/6d93ea24e5c21da7e3d018989537ab77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3BF84-D2EE-4BC8-ACA5-15E11A6FA754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87446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3BF84-D2EE-4BC8-ACA5-15E11A6FA754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47827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Hele koden finner dere her:</a:t>
            </a:r>
          </a:p>
          <a:p>
            <a:r>
              <a:rPr lang="nb-NO" dirty="0" smtClean="0"/>
              <a:t>https://gist.github.com/overas/d1256378bd792163cd44f2def2c9d833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3BF84-D2EE-4BC8-ACA5-15E11A6FA754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97545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Hele koden finner dere her:</a:t>
            </a:r>
          </a:p>
          <a:p>
            <a:r>
              <a:rPr lang="nb-NO" dirty="0" smtClean="0"/>
              <a:t>https://gist.github.com/overas/dd17b20d22008b4c840ea5739d8c7983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3BF84-D2EE-4BC8-ACA5-15E11A6FA754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23415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Hele koden finner dere her:</a:t>
            </a:r>
          </a:p>
          <a:p>
            <a:r>
              <a:rPr lang="nb-NO" dirty="0" smtClean="0"/>
              <a:t>https://gist.github.com/overas/cf8efcfac992f8dcdf15c63f3a75e330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3BF84-D2EE-4BC8-ACA5-15E11A6FA754}" type="slidenum">
              <a:rPr lang="nb-NO" smtClean="0"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00159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Koden</a:t>
            </a:r>
            <a:r>
              <a:rPr lang="nb-NO" baseline="0" dirty="0" smtClean="0"/>
              <a:t> for "Eksempel: la nettleseren velge bilde" finner du her:</a:t>
            </a:r>
          </a:p>
          <a:p>
            <a:r>
              <a:rPr lang="nb-NO" dirty="0" smtClean="0"/>
              <a:t>https://gist.github.com/overas/687855acbc9875bed5e463c35c05d2b4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3BF84-D2EE-4BC8-ACA5-15E11A6FA754}" type="slidenum">
              <a:rPr lang="nb-NO" smtClean="0"/>
              <a:t>17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84178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97DD-7D55-4450-ABA7-DEBDBEED6392}" type="datetimeFigureOut">
              <a:rPr lang="nb-NO" smtClean="0"/>
              <a:t>18.11.2019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7A62-CB33-403B-B9A1-1F985B7903B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9099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97DD-7D55-4450-ABA7-DEBDBEED6392}" type="datetimeFigureOut">
              <a:rPr lang="nb-NO" smtClean="0"/>
              <a:t>18.11.2019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7A62-CB33-403B-B9A1-1F985B7903B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53720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97DD-7D55-4450-ABA7-DEBDBEED6392}" type="datetimeFigureOut">
              <a:rPr lang="nb-NO" smtClean="0"/>
              <a:t>18.11.2019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7A62-CB33-403B-B9A1-1F985B7903B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53482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97DD-7D55-4450-ABA7-DEBDBEED6392}" type="datetimeFigureOut">
              <a:rPr lang="nb-NO" smtClean="0"/>
              <a:t>18.11.2019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7A62-CB33-403B-B9A1-1F985B7903B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3498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97DD-7D55-4450-ABA7-DEBDBEED6392}" type="datetimeFigureOut">
              <a:rPr lang="nb-NO" smtClean="0"/>
              <a:t>18.11.2019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7A62-CB33-403B-B9A1-1F985B7903B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81118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97DD-7D55-4450-ABA7-DEBDBEED6392}" type="datetimeFigureOut">
              <a:rPr lang="nb-NO" smtClean="0"/>
              <a:t>18.11.2019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7A62-CB33-403B-B9A1-1F985B7903B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79802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97DD-7D55-4450-ABA7-DEBDBEED6392}" type="datetimeFigureOut">
              <a:rPr lang="nb-NO" smtClean="0"/>
              <a:t>18.11.2019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7A62-CB33-403B-B9A1-1F985B7903B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18208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97DD-7D55-4450-ABA7-DEBDBEED6392}" type="datetimeFigureOut">
              <a:rPr lang="nb-NO" smtClean="0"/>
              <a:t>18.11.2019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7A62-CB33-403B-B9A1-1F985B7903B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1839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97DD-7D55-4450-ABA7-DEBDBEED6392}" type="datetimeFigureOut">
              <a:rPr lang="nb-NO" smtClean="0"/>
              <a:t>18.11.2019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7A62-CB33-403B-B9A1-1F985B7903B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01788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97DD-7D55-4450-ABA7-DEBDBEED6392}" type="datetimeFigureOut">
              <a:rPr lang="nb-NO" smtClean="0"/>
              <a:t>18.11.2019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7A62-CB33-403B-B9A1-1F985B7903B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17199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97DD-7D55-4450-ABA7-DEBDBEED6392}" type="datetimeFigureOut">
              <a:rPr lang="nb-NO" smtClean="0"/>
              <a:t>18.11.2019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7A62-CB33-403B-B9A1-1F985B7903B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2180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597DD-7D55-4450-ABA7-DEBDBEED6392}" type="datetimeFigureOut">
              <a:rPr lang="nb-NO" smtClean="0"/>
              <a:t>18.11.2019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77A62-CB33-403B-B9A1-1F985B7903B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65470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34692"/>
          </a:xfrm>
        </p:spPr>
        <p:txBody>
          <a:bodyPr>
            <a:normAutofit/>
          </a:bodyPr>
          <a:lstStyle/>
          <a:p>
            <a:r>
              <a:rPr lang="nn-NO" sz="5400" dirty="0" smtClean="0"/>
              <a:t>Kap. 7.4 </a:t>
            </a:r>
            <a:r>
              <a:rPr lang="nn-NO" sz="5400" dirty="0" err="1" smtClean="0"/>
              <a:t>Bilder</a:t>
            </a:r>
            <a:r>
              <a:rPr lang="nn-NO" sz="5400" dirty="0" smtClean="0"/>
              <a:t> med JavaScript</a:t>
            </a:r>
            <a:endParaRPr lang="nb-NO" sz="5400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241964"/>
            <a:ext cx="9144000" cy="2015836"/>
          </a:xfrm>
        </p:spPr>
        <p:txBody>
          <a:bodyPr/>
          <a:lstStyle/>
          <a:p>
            <a:r>
              <a:rPr lang="nb-NO" dirty="0" smtClean="0"/>
              <a:t>Mål for opplæringen: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/>
              <a:t>p</a:t>
            </a:r>
            <a:r>
              <a:rPr lang="nb-NO" dirty="0" smtClean="0"/>
              <a:t>lanlegge og utvikle </a:t>
            </a:r>
            <a:r>
              <a:rPr lang="nb-NO" dirty="0" err="1" smtClean="0"/>
              <a:t>multimediaapplikasjoner</a:t>
            </a:r>
            <a:r>
              <a:rPr lang="nb-NO" dirty="0" smtClean="0"/>
              <a:t> ved å kombinere egne og andres </a:t>
            </a:r>
            <a:r>
              <a:rPr lang="nb-NO" dirty="0" err="1" smtClean="0"/>
              <a:t>multimediaelementer</a:t>
            </a:r>
            <a:r>
              <a:rPr lang="nb-NO" dirty="0" smtClean="0"/>
              <a:t> av typene tekst, bilde, lyd, video og animasjoner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00796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9241"/>
          </a:xfrm>
        </p:spPr>
        <p:txBody>
          <a:bodyPr/>
          <a:lstStyle/>
          <a:p>
            <a:r>
              <a:rPr lang="nb-NO" dirty="0" smtClean="0"/>
              <a:t>Skalering av bilder med JavaScript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38200" y="1348353"/>
            <a:ext cx="10515600" cy="4828610"/>
          </a:xfrm>
        </p:spPr>
        <p:txBody>
          <a:bodyPr/>
          <a:lstStyle/>
          <a:p>
            <a:r>
              <a:rPr lang="nb-NO" dirty="0" smtClean="0"/>
              <a:t>Vi kan bruke JavaScript til å sette bredden som et bilde skal vises på skjermen med, til 300 piksler. Vi skriver </a:t>
            </a:r>
            <a:r>
              <a:rPr lang="nb-NO" i="1" dirty="0" err="1" smtClean="0"/>
              <a:t>bilde.style.width</a:t>
            </a:r>
            <a:r>
              <a:rPr lang="nb-NO" i="1" dirty="0" smtClean="0"/>
              <a:t> = "300px";</a:t>
            </a:r>
          </a:p>
          <a:p>
            <a:endParaRPr lang="nb-NO" dirty="0" smtClean="0"/>
          </a:p>
          <a:p>
            <a:r>
              <a:rPr lang="nb-NO" dirty="0" smtClean="0"/>
              <a:t>Vi kan </a:t>
            </a:r>
            <a:r>
              <a:rPr lang="nb-NO" b="1" dirty="0" smtClean="0"/>
              <a:t>zoome inn</a:t>
            </a:r>
            <a:r>
              <a:rPr lang="nb-NO" dirty="0" smtClean="0"/>
              <a:t> et bilde og da kan det være </a:t>
            </a:r>
            <a:r>
              <a:rPr lang="nb-NO" dirty="0" err="1" smtClean="0"/>
              <a:t>hensiktmessig</a:t>
            </a:r>
            <a:r>
              <a:rPr lang="nb-NO" dirty="0" smtClean="0"/>
              <a:t> å bruke et stort bilde med mange piksler som er skalert ned med CSS, til å vises på et mindre område på skjermen.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43857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1"/>
            <a:ext cx="9744075" cy="658678"/>
          </a:xfrm>
        </p:spPr>
        <p:txBody>
          <a:bodyPr>
            <a:noAutofit/>
          </a:bodyPr>
          <a:lstStyle/>
          <a:p>
            <a:r>
              <a:rPr lang="nb-NO" sz="4800" dirty="0" smtClean="0"/>
              <a:t>Eksempel: Zoome inn på et bilde</a:t>
            </a:r>
            <a:endParaRPr lang="nb-NO" sz="4800" dirty="0"/>
          </a:p>
        </p:txBody>
      </p:sp>
      <p:pic>
        <p:nvPicPr>
          <p:cNvPr id="6" name="Plassholder for innhold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2619" y="2204701"/>
            <a:ext cx="4629150" cy="3381375"/>
          </a:xfrm>
          <a:prstGeom prst="rect">
            <a:avLst/>
          </a:prstGeom>
        </p:spPr>
      </p:pic>
      <p:sp>
        <p:nvSpPr>
          <p:cNvPr id="5" name="Plassholder for tekst 4"/>
          <p:cNvSpPr>
            <a:spLocks noGrp="1"/>
          </p:cNvSpPr>
          <p:nvPr>
            <p:ph type="body" sz="half" idx="2"/>
          </p:nvPr>
        </p:nvSpPr>
        <p:spPr>
          <a:xfrm>
            <a:off x="839788" y="1270861"/>
            <a:ext cx="10411981" cy="650929"/>
          </a:xfrm>
        </p:spPr>
        <p:txBody>
          <a:bodyPr>
            <a:noAutofit/>
          </a:bodyPr>
          <a:lstStyle/>
          <a:p>
            <a:r>
              <a:rPr lang="nb-NO" sz="2200" dirty="0" smtClean="0"/>
              <a:t>Bilde på nettsiden er 1900 piksler bredt. Ved hjelp av CSS setter vi bredden til 475 piksler.</a:t>
            </a:r>
            <a:endParaRPr lang="nb-NO" sz="2200" dirty="0"/>
          </a:p>
        </p:txBody>
      </p:sp>
      <p:pic>
        <p:nvPicPr>
          <p:cNvPr id="7" name="Bild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8" y="1921790"/>
            <a:ext cx="4801595" cy="394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526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1"/>
            <a:ext cx="9744075" cy="658678"/>
          </a:xfrm>
        </p:spPr>
        <p:txBody>
          <a:bodyPr>
            <a:noAutofit/>
          </a:bodyPr>
          <a:lstStyle/>
          <a:p>
            <a:r>
              <a:rPr lang="nb-NO" sz="4800" dirty="0" smtClean="0"/>
              <a:t>Eksempel: Zoome inn på et bilde</a:t>
            </a:r>
            <a:endParaRPr lang="nb-NO" sz="4800" dirty="0"/>
          </a:p>
        </p:txBody>
      </p:sp>
      <p:sp>
        <p:nvSpPr>
          <p:cNvPr id="5" name="Plassholder for tekst 4"/>
          <p:cNvSpPr>
            <a:spLocks noGrp="1"/>
          </p:cNvSpPr>
          <p:nvPr>
            <p:ph type="body" sz="half" idx="2"/>
          </p:nvPr>
        </p:nvSpPr>
        <p:spPr>
          <a:xfrm>
            <a:off x="839788" y="1270861"/>
            <a:ext cx="10411981" cy="945397"/>
          </a:xfrm>
        </p:spPr>
        <p:txBody>
          <a:bodyPr>
            <a:normAutofit/>
          </a:bodyPr>
          <a:lstStyle/>
          <a:p>
            <a:r>
              <a:rPr lang="nb-NO" sz="2000" dirty="0" smtClean="0"/>
              <a:t>Deler av bildet blir skjult når vi fører </a:t>
            </a:r>
            <a:r>
              <a:rPr lang="nb-NO" sz="2000" dirty="0" err="1" smtClean="0"/>
              <a:t>musemarkøren</a:t>
            </a:r>
            <a:r>
              <a:rPr lang="nb-NO" sz="2000" dirty="0" smtClean="0"/>
              <a:t> over bildet. Bildet ligger i øvre venstre hjørne inn i et div-element. Vi ser derfor bare et lite utsnitt og kan ikke velge hvilken del av bildet vi vil forstørre.</a:t>
            </a:r>
            <a:endParaRPr lang="nb-NO" sz="2000" dirty="0"/>
          </a:p>
        </p:txBody>
      </p:sp>
      <p:pic>
        <p:nvPicPr>
          <p:cNvPr id="4" name="Plassholder for innhold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61499" y="2648177"/>
            <a:ext cx="3445253" cy="2512757"/>
          </a:xfrm>
          <a:prstGeom prst="rect">
            <a:avLst/>
          </a:prstGeom>
        </p:spPr>
      </p:pic>
      <p:pic>
        <p:nvPicPr>
          <p:cNvPr id="8" name="Bild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88" y="2416717"/>
            <a:ext cx="6642880" cy="297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545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4739"/>
          </a:xfrm>
        </p:spPr>
        <p:txBody>
          <a:bodyPr/>
          <a:lstStyle/>
          <a:p>
            <a:r>
              <a:rPr lang="nb-NO" dirty="0"/>
              <a:t>Eksempel: Zoome inn på et </a:t>
            </a:r>
            <a:r>
              <a:rPr lang="nb-NO" dirty="0" smtClean="0"/>
              <a:t>bilde versjon 2</a:t>
            </a:r>
            <a:endParaRPr lang="nb-NO" dirty="0"/>
          </a:p>
        </p:txBody>
      </p:sp>
      <p:sp>
        <p:nvSpPr>
          <p:cNvPr id="6" name="Plassholder for innhold 5"/>
          <p:cNvSpPr>
            <a:spLocks noGrp="1"/>
          </p:cNvSpPr>
          <p:nvPr>
            <p:ph idx="1"/>
          </p:nvPr>
        </p:nvSpPr>
        <p:spPr>
          <a:xfrm>
            <a:off x="838200" y="1503336"/>
            <a:ext cx="10515600" cy="4673627"/>
          </a:xfrm>
        </p:spPr>
        <p:txBody>
          <a:bodyPr/>
          <a:lstStyle/>
          <a:p>
            <a:r>
              <a:rPr lang="nb-NO" dirty="0" smtClean="0"/>
              <a:t>Koden i eksemplet tidligere gjør at vi bare ser et lite utsnitt og kan ikke velge hvilken del av bildet vi vil forstørre.</a:t>
            </a:r>
          </a:p>
          <a:p>
            <a:endParaRPr lang="nb-NO" dirty="0"/>
          </a:p>
          <a:p>
            <a:r>
              <a:rPr lang="nb-NO" dirty="0" smtClean="0"/>
              <a:t>Hendelsen </a:t>
            </a:r>
            <a:r>
              <a:rPr lang="nb-NO" i="1" dirty="0" err="1" smtClean="0"/>
              <a:t>onmousemove</a:t>
            </a:r>
            <a:r>
              <a:rPr lang="nb-NO" dirty="0" smtClean="0"/>
              <a:t> er knyttet til at du beveger </a:t>
            </a:r>
            <a:r>
              <a:rPr lang="nb-NO" dirty="0" err="1" smtClean="0"/>
              <a:t>musemarkøren</a:t>
            </a:r>
            <a:r>
              <a:rPr lang="nb-NO" dirty="0" smtClean="0"/>
              <a:t>. Med JavaScript kan vi hente ut informasjon om hvilken posisjon </a:t>
            </a:r>
            <a:r>
              <a:rPr lang="nb-NO" dirty="0" err="1" smtClean="0"/>
              <a:t>musemarkøren</a:t>
            </a:r>
            <a:r>
              <a:rPr lang="nb-NO" dirty="0" smtClean="0"/>
              <a:t> har når den flytter på seg.</a:t>
            </a:r>
          </a:p>
          <a:p>
            <a:endParaRPr lang="nb-NO" dirty="0" smtClean="0"/>
          </a:p>
          <a:p>
            <a:r>
              <a:rPr lang="nb-NO" dirty="0" smtClean="0"/>
              <a:t>Til det kan vi bruke </a:t>
            </a:r>
            <a:r>
              <a:rPr lang="nb-NO" i="1" dirty="0" err="1" smtClean="0"/>
              <a:t>event.clientX</a:t>
            </a:r>
            <a:r>
              <a:rPr lang="nb-NO" dirty="0" smtClean="0"/>
              <a:t> og </a:t>
            </a:r>
            <a:r>
              <a:rPr lang="nb-NO" i="1" dirty="0" err="1" smtClean="0"/>
              <a:t>event.clientY</a:t>
            </a:r>
            <a:r>
              <a:rPr lang="nb-NO" dirty="0" smtClean="0"/>
              <a:t>. Da kan vi flytte den posisjonen bildet har, ved å skyve det i ulike retninger.</a:t>
            </a:r>
            <a:endParaRPr lang="nb-NO" i="1" dirty="0"/>
          </a:p>
        </p:txBody>
      </p:sp>
    </p:spTree>
    <p:extLst>
      <p:ext uri="{BB962C8B-B14F-4D97-AF65-F5344CB8AC3E}">
        <p14:creationId xmlns:p14="http://schemas.microsoft.com/office/powerpoint/2010/main" val="3388157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009026" cy="674176"/>
          </a:xfrm>
        </p:spPr>
        <p:txBody>
          <a:bodyPr/>
          <a:lstStyle/>
          <a:p>
            <a:r>
              <a:rPr lang="nb-NO" dirty="0" smtClean="0"/>
              <a:t>Eksempel: Zoome inn på et bilde versjon 2</a:t>
            </a:r>
            <a:endParaRPr lang="nb-NO" dirty="0"/>
          </a:p>
        </p:txBody>
      </p:sp>
      <p:pic>
        <p:nvPicPr>
          <p:cNvPr id="4" name="Plassholder for innhold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74733" y="4061807"/>
            <a:ext cx="3105046" cy="2275748"/>
          </a:xfrm>
          <a:prstGeom prst="rect">
            <a:avLst/>
          </a:prstGeom>
        </p:spPr>
      </p:pic>
      <p:pic>
        <p:nvPicPr>
          <p:cNvPr id="6" name="Bild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9355" y="1280728"/>
            <a:ext cx="8869891" cy="263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771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2231"/>
          </a:xfrm>
        </p:spPr>
        <p:txBody>
          <a:bodyPr/>
          <a:lstStyle/>
          <a:p>
            <a:r>
              <a:rPr lang="nb-NO" dirty="0" smtClean="0"/>
              <a:t>Farge og gjennomsiktighet for punktgrafikk</a:t>
            </a:r>
            <a:endParaRPr lang="nb-NO" dirty="0"/>
          </a:p>
        </p:txBody>
      </p:sp>
      <p:sp>
        <p:nvSpPr>
          <p:cNvPr id="6" name="Plassholder for innhold 5"/>
          <p:cNvSpPr>
            <a:spLocks noGrp="1"/>
          </p:cNvSpPr>
          <p:nvPr>
            <p:ph idx="1"/>
          </p:nvPr>
        </p:nvSpPr>
        <p:spPr>
          <a:xfrm>
            <a:off x="838200" y="1472339"/>
            <a:ext cx="10515600" cy="4704624"/>
          </a:xfrm>
        </p:spPr>
        <p:txBody>
          <a:bodyPr>
            <a:normAutofit lnSpcReduction="10000"/>
          </a:bodyPr>
          <a:lstStyle/>
          <a:p>
            <a:r>
              <a:rPr lang="nb-NO" dirty="0" smtClean="0"/>
              <a:t>Logoer og ikoner på nettsider skal gjerne fungere på forskjellige bakgrunner, så de bør ha gjennomsiktighet rundt seg.</a:t>
            </a:r>
          </a:p>
          <a:p>
            <a:endParaRPr lang="nb-NO" dirty="0" smtClean="0"/>
          </a:p>
          <a:p>
            <a:r>
              <a:rPr lang="nb-NO" dirty="0" smtClean="0"/>
              <a:t>Noen ganger samler vi et sett med ikoner i en bildefil noe så går fortere å laste ned. </a:t>
            </a:r>
          </a:p>
          <a:p>
            <a:endParaRPr lang="nb-NO" dirty="0" smtClean="0"/>
          </a:p>
          <a:p>
            <a:r>
              <a:rPr lang="nb-NO" dirty="0" smtClean="0"/>
              <a:t>For å vise et bestemt ikon, kan vi legge hele bildefilen som et </a:t>
            </a:r>
            <a:r>
              <a:rPr lang="nb-NO" b="1" dirty="0" smtClean="0"/>
              <a:t>bakgrunnsbilde</a:t>
            </a:r>
            <a:r>
              <a:rPr lang="nb-NO" dirty="0" smtClean="0"/>
              <a:t> til et HTML-element, og flytte bakgrunnen rundt.</a:t>
            </a:r>
          </a:p>
          <a:p>
            <a:endParaRPr lang="nb-NO" dirty="0" smtClean="0"/>
          </a:p>
          <a:p>
            <a:r>
              <a:rPr lang="nb-NO" dirty="0" smtClean="0"/>
              <a:t>Kun en liten del av bildet vil være synlig. Dette styrer vi med CSS-stilen </a:t>
            </a:r>
            <a:r>
              <a:rPr lang="nb-NO" i="1" dirty="0" err="1" smtClean="0"/>
              <a:t>background-position</a:t>
            </a:r>
            <a:r>
              <a:rPr lang="nb-NO" dirty="0" smtClean="0"/>
              <a:t>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63096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240585" cy="519193"/>
          </a:xfrm>
        </p:spPr>
        <p:txBody>
          <a:bodyPr>
            <a:noAutofit/>
          </a:bodyPr>
          <a:lstStyle/>
          <a:p>
            <a:r>
              <a:rPr lang="nb-NO" sz="4000" dirty="0" smtClean="0"/>
              <a:t>Eksempel: Fire ikoner i en bildefil</a:t>
            </a:r>
            <a:endParaRPr lang="nb-NO" sz="4000" dirty="0"/>
          </a:p>
        </p:txBody>
      </p:sp>
      <p:pic>
        <p:nvPicPr>
          <p:cNvPr id="6" name="Plassholder for innhold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17998" y="2057400"/>
            <a:ext cx="3762375" cy="3495675"/>
          </a:xfrm>
          <a:prstGeom prst="rect">
            <a:avLst/>
          </a:prstGeom>
        </p:spPr>
      </p:pic>
      <p:sp>
        <p:nvSpPr>
          <p:cNvPr id="5" name="Plassholder for tekst 4"/>
          <p:cNvSpPr>
            <a:spLocks noGrp="1"/>
          </p:cNvSpPr>
          <p:nvPr>
            <p:ph type="body" sz="half" idx="2"/>
          </p:nvPr>
        </p:nvSpPr>
        <p:spPr>
          <a:xfrm>
            <a:off x="839787" y="1100380"/>
            <a:ext cx="10442979" cy="957020"/>
          </a:xfrm>
        </p:spPr>
        <p:txBody>
          <a:bodyPr>
            <a:normAutofit/>
          </a:bodyPr>
          <a:lstStyle/>
          <a:p>
            <a:r>
              <a:rPr lang="nb-NO" sz="2000" dirty="0" smtClean="0"/>
              <a:t>Vi kan bruke en gjennomsiktig bildefil med fire ikoner som er lenker til fagene matte, kjemi, kunst og </a:t>
            </a:r>
            <a:r>
              <a:rPr lang="nb-NO" sz="2000" dirty="0" smtClean="0"/>
              <a:t>håndverk. Med </a:t>
            </a:r>
            <a:r>
              <a:rPr lang="nb-NO" sz="2000" dirty="0" smtClean="0"/>
              <a:t>CSS angir vi posisjonen til et bakgrunnsbilde slik: </a:t>
            </a:r>
            <a:r>
              <a:rPr lang="nb-NO" sz="2000" i="1" dirty="0" err="1" smtClean="0"/>
              <a:t>background-position</a:t>
            </a:r>
            <a:r>
              <a:rPr lang="nb-NO" sz="2000" i="1" dirty="0" smtClean="0"/>
              <a:t>: x y; </a:t>
            </a:r>
            <a:r>
              <a:rPr lang="nb-NO" sz="2000" dirty="0" smtClean="0"/>
              <a:t>. Her er x avstanden fra venstre kant, og y er avstanden fra toppen.</a:t>
            </a:r>
          </a:p>
          <a:p>
            <a:endParaRPr lang="nb-NO" dirty="0"/>
          </a:p>
          <a:p>
            <a:endParaRPr lang="nb-NO" dirty="0"/>
          </a:p>
        </p:txBody>
      </p:sp>
      <p:pic>
        <p:nvPicPr>
          <p:cNvPr id="7" name="Bild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87" y="2181387"/>
            <a:ext cx="559117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83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2746"/>
          </a:xfrm>
        </p:spPr>
        <p:txBody>
          <a:bodyPr>
            <a:normAutofit/>
          </a:bodyPr>
          <a:lstStyle/>
          <a:p>
            <a:r>
              <a:rPr lang="nb-NO" sz="4000" dirty="0" smtClean="0"/>
              <a:t>La nettleseren velge det bildet som passer best</a:t>
            </a:r>
            <a:endParaRPr lang="nb-NO" sz="4000" dirty="0"/>
          </a:p>
        </p:txBody>
      </p:sp>
      <p:sp>
        <p:nvSpPr>
          <p:cNvPr id="6" name="Plassholder for innhold 5"/>
          <p:cNvSpPr>
            <a:spLocks noGrp="1"/>
          </p:cNvSpPr>
          <p:nvPr>
            <p:ph idx="1"/>
          </p:nvPr>
        </p:nvSpPr>
        <p:spPr>
          <a:xfrm>
            <a:off x="838200" y="1394847"/>
            <a:ext cx="10515600" cy="4782116"/>
          </a:xfrm>
        </p:spPr>
        <p:txBody>
          <a:bodyPr>
            <a:normAutofit lnSpcReduction="10000"/>
          </a:bodyPr>
          <a:lstStyle/>
          <a:p>
            <a:r>
              <a:rPr lang="nb-NO" dirty="0" smtClean="0"/>
              <a:t>Attributtet </a:t>
            </a:r>
            <a:r>
              <a:rPr lang="nb-NO" i="1" dirty="0" err="1" smtClean="0"/>
              <a:t>srcset</a:t>
            </a:r>
            <a:r>
              <a:rPr lang="nb-NO" dirty="0"/>
              <a:t> </a:t>
            </a:r>
            <a:r>
              <a:rPr lang="nb-NO" dirty="0" smtClean="0"/>
              <a:t>angir flere alternative bilder i </a:t>
            </a:r>
            <a:r>
              <a:rPr lang="nb-NO" dirty="0" err="1" smtClean="0"/>
              <a:t>img</a:t>
            </a:r>
            <a:r>
              <a:rPr lang="nb-NO" dirty="0" smtClean="0"/>
              <a:t>-elementet og lar nettleseren velge det bildet som passer best. </a:t>
            </a:r>
            <a:endParaRPr lang="nb-NO" dirty="0"/>
          </a:p>
          <a:p>
            <a:r>
              <a:rPr lang="nb-NO" dirty="0" smtClean="0"/>
              <a:t>Dette er fordelaktig når du skal lage en webside med bilder som skal vises på enheter med liten skjermstørrelse som mobil og </a:t>
            </a:r>
            <a:r>
              <a:rPr lang="nb-NO" dirty="0" err="1" smtClean="0"/>
              <a:t>ipad</a:t>
            </a:r>
            <a:r>
              <a:rPr lang="nb-NO" dirty="0" smtClean="0"/>
              <a:t>.</a:t>
            </a:r>
          </a:p>
          <a:p>
            <a:pPr marL="457200" lvl="1" indent="0">
              <a:buNone/>
            </a:pPr>
            <a:r>
              <a:rPr lang="nb-NO" dirty="0" smtClean="0"/>
              <a:t> </a:t>
            </a:r>
          </a:p>
          <a:p>
            <a:pPr marL="457200" lvl="1" indent="0">
              <a:buNone/>
            </a:pPr>
            <a:endParaRPr lang="nb-NO" i="1" dirty="0"/>
          </a:p>
          <a:p>
            <a:pPr marL="457200" lvl="1" indent="0">
              <a:buNone/>
            </a:pPr>
            <a:endParaRPr lang="nb-NO" i="1" dirty="0" smtClean="0"/>
          </a:p>
          <a:p>
            <a:pPr marL="457200" lvl="1" indent="0">
              <a:buNone/>
            </a:pPr>
            <a:endParaRPr lang="nb-NO" i="1" dirty="0" smtClean="0"/>
          </a:p>
          <a:p>
            <a:pPr marL="457200" lvl="1" indent="0">
              <a:buNone/>
            </a:pPr>
            <a:endParaRPr lang="nb-NO" i="1" dirty="0"/>
          </a:p>
          <a:p>
            <a:pPr marL="457200" lvl="1" indent="0">
              <a:buNone/>
            </a:pPr>
            <a:endParaRPr lang="nb-NO" i="1" dirty="0" smtClean="0"/>
          </a:p>
          <a:p>
            <a:r>
              <a:rPr lang="nb-NO" dirty="0" smtClean="0"/>
              <a:t>640w, 1024w og 2048w står for antall piksler i bredden. Nettleseren kan nå velge selv det bildet som passer i forhold til skjermbredden </a:t>
            </a:r>
            <a:endParaRPr lang="nb-NO" dirty="0"/>
          </a:p>
        </p:txBody>
      </p:sp>
      <p:pic>
        <p:nvPicPr>
          <p:cNvPr id="7" name="Bild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277" y="3320955"/>
            <a:ext cx="9727446" cy="134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887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4739"/>
          </a:xfrm>
        </p:spPr>
        <p:txBody>
          <a:bodyPr/>
          <a:lstStyle/>
          <a:p>
            <a:r>
              <a:rPr lang="nb-NO" dirty="0" smtClean="0"/>
              <a:t>Informasjon om hvordan bildet blir brukt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38200" y="1379349"/>
            <a:ext cx="10515600" cy="4797614"/>
          </a:xfrm>
        </p:spPr>
        <p:txBody>
          <a:bodyPr/>
          <a:lstStyle/>
          <a:p>
            <a:r>
              <a:rPr lang="nb-NO" dirty="0" smtClean="0"/>
              <a:t>Attributtet </a:t>
            </a:r>
            <a:r>
              <a:rPr lang="nb-NO" i="1" dirty="0" err="1" smtClean="0"/>
              <a:t>sizes</a:t>
            </a:r>
            <a:r>
              <a:rPr lang="nb-NO" dirty="0" smtClean="0"/>
              <a:t> kan brukes sammen med </a:t>
            </a:r>
            <a:r>
              <a:rPr lang="nb-NO" i="1" dirty="0" err="1" smtClean="0"/>
              <a:t>srcset</a:t>
            </a:r>
            <a:r>
              <a:rPr lang="nb-NO" dirty="0" smtClean="0"/>
              <a:t> til å fortelle nettleseren hvordan bildet skal tegnes opp på </a:t>
            </a:r>
            <a:r>
              <a:rPr lang="nb-NO" smtClean="0"/>
              <a:t>nettsiden.</a:t>
            </a:r>
          </a:p>
          <a:p>
            <a:endParaRPr lang="nb-NO" dirty="0" smtClean="0"/>
          </a:p>
          <a:p>
            <a:r>
              <a:rPr lang="nb-NO" i="1" dirty="0" err="1" smtClean="0"/>
              <a:t>Sizes</a:t>
            </a:r>
            <a:r>
              <a:rPr lang="nb-NO" dirty="0" smtClean="0"/>
              <a:t> brukes til å fortelle nettleseren hvordan du har tenkt å bruke bildet i </a:t>
            </a:r>
            <a:r>
              <a:rPr lang="nb-NO" dirty="0" err="1" smtClean="0"/>
              <a:t>layouten</a:t>
            </a:r>
            <a:r>
              <a:rPr lang="nb-NO" dirty="0" smtClean="0"/>
              <a:t> på nettsiden. Vi kan </a:t>
            </a:r>
            <a:r>
              <a:rPr lang="nb-NO" b="1" dirty="0" smtClean="0"/>
              <a:t>legge to og to bilder ved siden av hverandre</a:t>
            </a:r>
            <a:r>
              <a:rPr lang="nb-NO" dirty="0" smtClean="0"/>
              <a:t> eller </a:t>
            </a:r>
            <a:r>
              <a:rPr lang="nb-NO" b="1" dirty="0" smtClean="0"/>
              <a:t>legge de under hverandre </a:t>
            </a:r>
            <a:r>
              <a:rPr lang="nb-NO" dirty="0" smtClean="0"/>
              <a:t>hvis skjermen blir liten.</a:t>
            </a:r>
          </a:p>
        </p:txBody>
      </p:sp>
    </p:spTree>
    <p:extLst>
      <p:ext uri="{BB962C8B-B14F-4D97-AF65-F5344CB8AC3E}">
        <p14:creationId xmlns:p14="http://schemas.microsoft.com/office/powerpoint/2010/main" val="2677915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nb-NO" dirty="0" smtClean="0"/>
              <a:t>Skalering av punktgrafikkbilder med CSS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38200" y="1496291"/>
            <a:ext cx="10515600" cy="4680672"/>
          </a:xfrm>
        </p:spPr>
        <p:txBody>
          <a:bodyPr/>
          <a:lstStyle/>
          <a:p>
            <a:r>
              <a:rPr lang="nb-NO" dirty="0" smtClean="0"/>
              <a:t>Med CSS kan vi skalere (endre) det området der punktgrafikkbilder vises på skjermen.</a:t>
            </a:r>
            <a:r>
              <a:rPr lang="nb-NO" dirty="0"/>
              <a:t> </a:t>
            </a:r>
            <a:endParaRPr lang="nb-NO" dirty="0" smtClean="0"/>
          </a:p>
          <a:p>
            <a:endParaRPr lang="nb-NO" dirty="0" smtClean="0"/>
          </a:p>
          <a:p>
            <a:r>
              <a:rPr lang="nb-NO" dirty="0" smtClean="0"/>
              <a:t>Det gjør vi ved å bestemme antall piksler i </a:t>
            </a:r>
            <a:r>
              <a:rPr lang="nb-NO" i="1" dirty="0" err="1" smtClean="0"/>
              <a:t>width</a:t>
            </a:r>
            <a:r>
              <a:rPr lang="nb-NO" dirty="0" smtClean="0"/>
              <a:t> og </a:t>
            </a:r>
            <a:r>
              <a:rPr lang="nb-NO" i="1" dirty="0" err="1" smtClean="0"/>
              <a:t>height</a:t>
            </a:r>
            <a:r>
              <a:rPr lang="nb-NO" dirty="0" smtClean="0"/>
              <a:t>.</a:t>
            </a:r>
          </a:p>
          <a:p>
            <a:endParaRPr lang="nb-NO" dirty="0"/>
          </a:p>
          <a:p>
            <a:r>
              <a:rPr lang="nb-NO" dirty="0" smtClean="0"/>
              <a:t>Dette påvirker ikke selve bildefilen du viser fram, bare hvor mange piksler på skjermen som settes av til bildet.</a:t>
            </a:r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020" y="4708659"/>
            <a:ext cx="2957669" cy="111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472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997527"/>
          </a:xfrm>
        </p:spPr>
        <p:txBody>
          <a:bodyPr>
            <a:normAutofit/>
          </a:bodyPr>
          <a:lstStyle/>
          <a:p>
            <a:r>
              <a:rPr lang="nb-NO" dirty="0" smtClean="0"/>
              <a:t>Eksempel: Bruke CSS til å endre det området et bilde vises på skjermen med</a:t>
            </a:r>
            <a:endParaRPr lang="nb-NO" dirty="0"/>
          </a:p>
        </p:txBody>
      </p:sp>
      <p:pic>
        <p:nvPicPr>
          <p:cNvPr id="10" name="Plassholder for innhold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59042" y="2998839"/>
            <a:ext cx="5578907" cy="2196616"/>
          </a:xfrm>
          <a:prstGeom prst="rect">
            <a:avLst/>
          </a:prstGeom>
        </p:spPr>
      </p:pic>
      <p:pic>
        <p:nvPicPr>
          <p:cNvPr id="11" name="Bild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953" y="1899802"/>
            <a:ext cx="4614574" cy="440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769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Bilde med tekst som ligger over et bilde</a:t>
            </a:r>
            <a:endParaRPr lang="nb-NO" dirty="0"/>
          </a:p>
        </p:txBody>
      </p:sp>
      <p:sp>
        <p:nvSpPr>
          <p:cNvPr id="6" name="Plassholder for innhol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I bilderedigeringsprogrammer kan du legge tekst oppå bilder og jobbe med forskjellige lag med hvert sitt innhold som ligger oppå hverandre.</a:t>
            </a:r>
          </a:p>
          <a:p>
            <a:endParaRPr lang="nb-NO" dirty="0" smtClean="0"/>
          </a:p>
          <a:p>
            <a:r>
              <a:rPr lang="nb-NO" dirty="0" smtClean="0"/>
              <a:t>HTML-elementer som skal ligge oppå hverandre må ha </a:t>
            </a:r>
            <a:r>
              <a:rPr lang="nb-NO" b="1" dirty="0" smtClean="0"/>
              <a:t>absolutt posisjonering </a:t>
            </a:r>
            <a:r>
              <a:rPr lang="nb-NO" dirty="0" smtClean="0"/>
              <a:t>på nettsiden, hvis de skal ligge oppå hverandre på denne måten.</a:t>
            </a:r>
          </a:p>
          <a:p>
            <a:endParaRPr lang="nb-NO" dirty="0" smtClean="0"/>
          </a:p>
          <a:p>
            <a:r>
              <a:rPr lang="nb-NO" dirty="0" smtClean="0"/>
              <a:t>Uten absolutt posisjonering vil HTML-elementene skyve hverandre til en eller annen side.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32056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Bilde med tekst som ligger over et bilde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Hvis vi legger HTML-elementer med absolutt posisjonering inni et HTML-element som har </a:t>
            </a:r>
            <a:r>
              <a:rPr lang="nb-NO" i="1" dirty="0" err="1" smtClean="0"/>
              <a:t>position</a:t>
            </a:r>
            <a:r>
              <a:rPr lang="nb-NO" i="1" dirty="0" smtClean="0"/>
              <a:t>: relative</a:t>
            </a:r>
            <a:r>
              <a:rPr lang="nb-NO" dirty="0" smtClean="0"/>
              <a:t>, vil avstandene settes i forhold til elementet med </a:t>
            </a:r>
            <a:r>
              <a:rPr lang="nb-NO" i="1" dirty="0" err="1" smtClean="0"/>
              <a:t>position</a:t>
            </a:r>
            <a:r>
              <a:rPr lang="nb-NO" i="1" dirty="0" smtClean="0"/>
              <a:t>: relative</a:t>
            </a:r>
            <a:r>
              <a:rPr lang="nb-NO" dirty="0" smtClean="0"/>
              <a:t>.</a:t>
            </a:r>
          </a:p>
          <a:p>
            <a:endParaRPr lang="nb-NO" dirty="0" smtClean="0"/>
          </a:p>
          <a:p>
            <a:r>
              <a:rPr lang="nb-NO" dirty="0" smtClean="0"/>
              <a:t>Det HTML-elementet som legges inn lengst ned i HTML-koden legger seg over elementer som legges inn høyere opp.</a:t>
            </a:r>
          </a:p>
          <a:p>
            <a:endParaRPr lang="nb-NO" dirty="0"/>
          </a:p>
          <a:p>
            <a:r>
              <a:rPr lang="nb-NO" dirty="0" smtClean="0"/>
              <a:t>Dette kan overstyres ved å sette CSS-stilen </a:t>
            </a:r>
            <a:r>
              <a:rPr lang="nb-NO" i="1" dirty="0" smtClean="0"/>
              <a:t>z-</a:t>
            </a:r>
            <a:r>
              <a:rPr lang="nb-NO" i="1" dirty="0" err="1" smtClean="0"/>
              <a:t>index</a:t>
            </a:r>
            <a:r>
              <a:rPr lang="nb-NO" i="1" dirty="0" smtClean="0"/>
              <a:t>: verdi;</a:t>
            </a:r>
            <a:r>
              <a:rPr lang="nb-NO" dirty="0" smtClean="0"/>
              <a:t> Jo høyere </a:t>
            </a:r>
            <a:r>
              <a:rPr lang="nb-NO" i="1" dirty="0" smtClean="0"/>
              <a:t>z-</a:t>
            </a:r>
            <a:r>
              <a:rPr lang="nb-NO" i="1" dirty="0" err="1" smtClean="0"/>
              <a:t>index</a:t>
            </a:r>
            <a:r>
              <a:rPr lang="nb-NO" dirty="0" smtClean="0"/>
              <a:t>, jo nærmere øyet legger HTML-elementet seg.</a:t>
            </a:r>
            <a:endParaRPr lang="nb-NO" i="1" dirty="0"/>
          </a:p>
        </p:txBody>
      </p:sp>
    </p:spTree>
    <p:extLst>
      <p:ext uri="{BB962C8B-B14F-4D97-AF65-F5344CB8AC3E}">
        <p14:creationId xmlns:p14="http://schemas.microsoft.com/office/powerpoint/2010/main" val="2792464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Bilde med tekst som ligger over et bilde</a:t>
            </a:r>
            <a:endParaRPr lang="nb-NO" dirty="0"/>
          </a:p>
        </p:txBody>
      </p:sp>
      <p:graphicFrame>
        <p:nvGraphicFramePr>
          <p:cNvPr id="4" name="Plassholder for innhol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2019710"/>
              </p:ext>
            </p:extLst>
          </p:nvPr>
        </p:nvGraphicFramePr>
        <p:xfrm>
          <a:off x="838200" y="3270142"/>
          <a:ext cx="10515600" cy="2222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8471">
                  <a:extLst>
                    <a:ext uri="{9D8B030D-6E8A-4147-A177-3AD203B41FA5}">
                      <a16:colId xmlns:a16="http://schemas.microsoft.com/office/drawing/2014/main" val="3275167739"/>
                    </a:ext>
                  </a:extLst>
                </a:gridCol>
                <a:gridCol w="8347129">
                  <a:extLst>
                    <a:ext uri="{9D8B030D-6E8A-4147-A177-3AD203B41FA5}">
                      <a16:colId xmlns:a16="http://schemas.microsoft.com/office/drawing/2014/main" val="1988648152"/>
                    </a:ext>
                  </a:extLst>
                </a:gridCol>
              </a:tblGrid>
              <a:tr h="444597">
                <a:tc>
                  <a:txBody>
                    <a:bodyPr/>
                    <a:lstStyle/>
                    <a:p>
                      <a:r>
                        <a:rPr lang="nb-NO" sz="2200" dirty="0" smtClean="0"/>
                        <a:t>CSS-stiler</a:t>
                      </a:r>
                      <a:endParaRPr lang="nb-NO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200" dirty="0" smtClean="0"/>
                        <a:t>Forklaring</a:t>
                      </a:r>
                      <a:endParaRPr lang="nb-NO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496636"/>
                  </a:ext>
                </a:extLst>
              </a:tr>
              <a:tr h="444597">
                <a:tc>
                  <a:txBody>
                    <a:bodyPr/>
                    <a:lstStyle/>
                    <a:p>
                      <a:r>
                        <a:rPr lang="nb-NO" sz="2200" dirty="0" err="1" smtClean="0"/>
                        <a:t>left</a:t>
                      </a:r>
                      <a:r>
                        <a:rPr lang="nb-NO" sz="2200" dirty="0" smtClean="0"/>
                        <a:t>: avstand;</a:t>
                      </a:r>
                      <a:endParaRPr lang="nb-NO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200" dirty="0" smtClean="0"/>
                        <a:t>Bestemmer</a:t>
                      </a:r>
                      <a:r>
                        <a:rPr lang="nb-NO" sz="2200" baseline="0" dirty="0" smtClean="0"/>
                        <a:t> hvor langt fra </a:t>
                      </a:r>
                      <a:r>
                        <a:rPr lang="nb-NO" sz="2200" i="1" baseline="0" dirty="0" smtClean="0"/>
                        <a:t>venstre</a:t>
                      </a:r>
                      <a:r>
                        <a:rPr lang="nb-NO" sz="2200" baseline="0" dirty="0" smtClean="0"/>
                        <a:t> kant HTML-elementet skal ligge</a:t>
                      </a:r>
                      <a:endParaRPr lang="nb-NO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805396"/>
                  </a:ext>
                </a:extLst>
              </a:tr>
              <a:tr h="444597">
                <a:tc>
                  <a:txBody>
                    <a:bodyPr/>
                    <a:lstStyle/>
                    <a:p>
                      <a:r>
                        <a:rPr lang="nb-NO" sz="2200" dirty="0" smtClean="0"/>
                        <a:t>right: avstand;</a:t>
                      </a:r>
                      <a:endParaRPr lang="nb-NO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2200" dirty="0" smtClean="0"/>
                        <a:t>Bestemmer</a:t>
                      </a:r>
                      <a:r>
                        <a:rPr lang="nb-NO" sz="2200" baseline="0" dirty="0" smtClean="0"/>
                        <a:t> hvor langt fra </a:t>
                      </a:r>
                      <a:r>
                        <a:rPr lang="nb-NO" sz="2200" i="1" baseline="0" dirty="0" smtClean="0"/>
                        <a:t>høyre</a:t>
                      </a:r>
                      <a:r>
                        <a:rPr lang="nb-NO" sz="2200" baseline="0" dirty="0" smtClean="0"/>
                        <a:t> kant HTML-elementet skal ligge</a:t>
                      </a:r>
                      <a:endParaRPr lang="nb-NO" sz="2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31969"/>
                  </a:ext>
                </a:extLst>
              </a:tr>
              <a:tr h="444597">
                <a:tc>
                  <a:txBody>
                    <a:bodyPr/>
                    <a:lstStyle/>
                    <a:p>
                      <a:r>
                        <a:rPr lang="nb-NO" sz="2200" dirty="0" err="1" smtClean="0"/>
                        <a:t>top</a:t>
                      </a:r>
                      <a:r>
                        <a:rPr lang="nb-NO" sz="2200" dirty="0" smtClean="0"/>
                        <a:t>: avstand;</a:t>
                      </a:r>
                      <a:endParaRPr lang="nb-NO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2200" dirty="0" smtClean="0"/>
                        <a:t>Bestemmer</a:t>
                      </a:r>
                      <a:r>
                        <a:rPr lang="nb-NO" sz="2200" baseline="0" dirty="0" smtClean="0"/>
                        <a:t> hvor langt fra </a:t>
                      </a:r>
                      <a:r>
                        <a:rPr lang="nb-NO" sz="2200" i="1" baseline="0" dirty="0" smtClean="0"/>
                        <a:t>øvre</a:t>
                      </a:r>
                      <a:r>
                        <a:rPr lang="nb-NO" sz="2200" baseline="0" dirty="0" smtClean="0"/>
                        <a:t> kant HTML-elementet skal ligge</a:t>
                      </a:r>
                      <a:endParaRPr lang="nb-NO" sz="2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785349"/>
                  </a:ext>
                </a:extLst>
              </a:tr>
              <a:tr h="444597">
                <a:tc>
                  <a:txBody>
                    <a:bodyPr/>
                    <a:lstStyle/>
                    <a:p>
                      <a:r>
                        <a:rPr lang="nb-NO" sz="2200" dirty="0" err="1" smtClean="0"/>
                        <a:t>bottom</a:t>
                      </a:r>
                      <a:r>
                        <a:rPr lang="nb-NO" sz="2200" dirty="0" smtClean="0"/>
                        <a:t>: avstand;</a:t>
                      </a:r>
                      <a:endParaRPr lang="nb-NO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2200" dirty="0" smtClean="0"/>
                        <a:t>Bestemmer</a:t>
                      </a:r>
                      <a:r>
                        <a:rPr lang="nb-NO" sz="2200" baseline="0" dirty="0" smtClean="0"/>
                        <a:t> hvor langt fra </a:t>
                      </a:r>
                      <a:r>
                        <a:rPr lang="nb-NO" sz="2200" i="1" baseline="0" dirty="0" smtClean="0"/>
                        <a:t>nedre </a:t>
                      </a:r>
                      <a:r>
                        <a:rPr lang="nb-NO" sz="2200" baseline="0" dirty="0" smtClean="0"/>
                        <a:t>kant HTML-elementet skal ligge</a:t>
                      </a:r>
                      <a:endParaRPr lang="nb-NO" sz="2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888168"/>
                  </a:ext>
                </a:extLst>
              </a:tr>
            </a:tbl>
          </a:graphicData>
        </a:graphic>
      </p:graphicFrame>
      <p:sp>
        <p:nvSpPr>
          <p:cNvPr id="5" name="Rektangel 4"/>
          <p:cNvSpPr/>
          <p:nvPr/>
        </p:nvSpPr>
        <p:spPr>
          <a:xfrm>
            <a:off x="838200" y="1690688"/>
            <a:ext cx="10515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2400" b="0" i="0" dirty="0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CSS </a:t>
            </a:r>
            <a:r>
              <a:rPr lang="nb-NO" sz="2400" b="0" i="0" dirty="0" err="1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Syntax</a:t>
            </a:r>
            <a:endParaRPr lang="nb-NO" sz="2400" b="0" i="0" dirty="0" smtClean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r>
              <a:rPr lang="nb-NO" sz="2400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nb-NO" sz="2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b-NO" sz="2400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absolute</a:t>
            </a:r>
            <a:r>
              <a:rPr lang="nb-NO" sz="2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nb-NO" dirty="0" smtClean="0"/>
              <a:t>/*Gir</a:t>
            </a:r>
            <a:r>
              <a:rPr lang="nb-NO" baseline="0" dirty="0" smtClean="0"/>
              <a:t> HTML-elementet en absolutt posisjonering</a:t>
            </a:r>
            <a:r>
              <a:rPr lang="nb-NO" dirty="0" smtClean="0"/>
              <a:t>*/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57554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66965" cy="813661"/>
          </a:xfrm>
        </p:spPr>
        <p:txBody>
          <a:bodyPr>
            <a:normAutofit/>
          </a:bodyPr>
          <a:lstStyle/>
          <a:p>
            <a:r>
              <a:rPr lang="nb-NO" sz="3800" dirty="0" smtClean="0"/>
              <a:t>Eksempel: Tekst og bilder </a:t>
            </a:r>
            <a:r>
              <a:rPr lang="nb-NO" sz="3800" b="1" dirty="0" smtClean="0"/>
              <a:t>uten</a:t>
            </a:r>
            <a:r>
              <a:rPr lang="nb-NO" sz="3800" dirty="0" smtClean="0"/>
              <a:t> absolutt posisjonering</a:t>
            </a:r>
            <a:endParaRPr lang="nb-NO" sz="3800" dirty="0"/>
          </a:p>
        </p:txBody>
      </p:sp>
      <p:pic>
        <p:nvPicPr>
          <p:cNvPr id="4" name="Plassholder for innhold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72903" y="1628196"/>
            <a:ext cx="4133850" cy="4391025"/>
          </a:xfrm>
          <a:prstGeom prst="rect">
            <a:avLst/>
          </a:prstGeom>
        </p:spPr>
      </p:pic>
      <p:sp>
        <p:nvSpPr>
          <p:cNvPr id="6" name="Plassholder for tekst 5"/>
          <p:cNvSpPr>
            <a:spLocks noGrp="1"/>
          </p:cNvSpPr>
          <p:nvPr>
            <p:ph type="body" sz="half" idx="2"/>
          </p:nvPr>
        </p:nvSpPr>
        <p:spPr>
          <a:xfrm>
            <a:off x="839788" y="1472339"/>
            <a:ext cx="5856906" cy="4726983"/>
          </a:xfrm>
        </p:spPr>
        <p:txBody>
          <a:bodyPr/>
          <a:lstStyle/>
          <a:p>
            <a:r>
              <a:rPr lang="nb-NO" sz="2000" dirty="0" smtClean="0"/>
              <a:t>Uten CSS som setter absolutt posisjonering på HTML-elementene vil elementene skyve hverandre vekk.</a:t>
            </a:r>
          </a:p>
          <a:p>
            <a:endParaRPr lang="nb-NO" dirty="0"/>
          </a:p>
        </p:txBody>
      </p:sp>
      <p:pic>
        <p:nvPicPr>
          <p:cNvPr id="7" name="Bild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269" y="2251936"/>
            <a:ext cx="4029075" cy="2162175"/>
          </a:xfrm>
          <a:prstGeom prst="rect">
            <a:avLst/>
          </a:prstGeom>
        </p:spPr>
      </p:pic>
      <p:pic>
        <p:nvPicPr>
          <p:cNvPr id="8" name="Bild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269" y="4771446"/>
            <a:ext cx="56864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345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66965" cy="612183"/>
          </a:xfrm>
        </p:spPr>
        <p:txBody>
          <a:bodyPr>
            <a:normAutofit fontScale="90000"/>
          </a:bodyPr>
          <a:lstStyle/>
          <a:p>
            <a:r>
              <a:rPr lang="nb-NO" sz="3800" dirty="0" smtClean="0"/>
              <a:t>Eksempel: Tekst og bilder </a:t>
            </a:r>
            <a:r>
              <a:rPr lang="nb-NO" sz="3800" b="1" dirty="0" smtClean="0"/>
              <a:t>med</a:t>
            </a:r>
            <a:r>
              <a:rPr lang="nb-NO" sz="3800" dirty="0" smtClean="0"/>
              <a:t> absolutt posisjonering</a:t>
            </a:r>
            <a:endParaRPr lang="nb-NO" sz="3800" dirty="0"/>
          </a:p>
        </p:txBody>
      </p:sp>
      <p:sp>
        <p:nvSpPr>
          <p:cNvPr id="6" name="Plassholder for tekst 5"/>
          <p:cNvSpPr>
            <a:spLocks noGrp="1"/>
          </p:cNvSpPr>
          <p:nvPr>
            <p:ph type="body" sz="half" idx="2"/>
          </p:nvPr>
        </p:nvSpPr>
        <p:spPr>
          <a:xfrm>
            <a:off x="839788" y="1208869"/>
            <a:ext cx="4119670" cy="4660120"/>
          </a:xfrm>
        </p:spPr>
        <p:txBody>
          <a:bodyPr/>
          <a:lstStyle/>
          <a:p>
            <a:r>
              <a:rPr lang="nb-NO" sz="1800" dirty="0" smtClean="0"/>
              <a:t>Med CSS setter vi inn absolutt posisjonering på HTML-elementene. De forskjellige elementene legger seg oppå hverandre.</a:t>
            </a:r>
          </a:p>
          <a:p>
            <a:endParaRPr lang="nb-NO" dirty="0"/>
          </a:p>
        </p:txBody>
      </p:sp>
      <p:pic>
        <p:nvPicPr>
          <p:cNvPr id="5" name="Plassholder for innhold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57441" y="2063826"/>
            <a:ext cx="4882607" cy="3267591"/>
          </a:xfrm>
          <a:prstGeom prst="rect">
            <a:avLst/>
          </a:prstGeom>
        </p:spPr>
      </p:pic>
      <p:pic>
        <p:nvPicPr>
          <p:cNvPr id="9" name="Bild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922" y="2322428"/>
            <a:ext cx="4839444" cy="434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50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753"/>
          </a:xfrm>
        </p:spPr>
        <p:txBody>
          <a:bodyPr>
            <a:normAutofit/>
          </a:bodyPr>
          <a:lstStyle/>
          <a:p>
            <a:r>
              <a:rPr lang="nb-NO" sz="3200" dirty="0" smtClean="0"/>
              <a:t>Eksempel: Tekst og bilder </a:t>
            </a:r>
            <a:r>
              <a:rPr lang="nb-NO" sz="3200" b="1" dirty="0" smtClean="0"/>
              <a:t>med</a:t>
            </a:r>
            <a:r>
              <a:rPr lang="nb-NO" sz="3200" dirty="0" smtClean="0"/>
              <a:t> absolutt og relativ posisjonering</a:t>
            </a:r>
            <a:endParaRPr lang="nb-NO" sz="3200" dirty="0"/>
          </a:p>
        </p:txBody>
      </p:sp>
      <p:sp>
        <p:nvSpPr>
          <p:cNvPr id="6" name="Plassholder for tekst 5"/>
          <p:cNvSpPr>
            <a:spLocks noGrp="1"/>
          </p:cNvSpPr>
          <p:nvPr>
            <p:ph type="body" sz="half" idx="4294967295"/>
          </p:nvPr>
        </p:nvSpPr>
        <p:spPr>
          <a:xfrm>
            <a:off x="966061" y="1224366"/>
            <a:ext cx="10259878" cy="12553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nb-NO" dirty="0" smtClean="0"/>
              <a:t>I </a:t>
            </a:r>
            <a:r>
              <a:rPr lang="nb-NO" dirty="0"/>
              <a:t>f</a:t>
            </a:r>
            <a:r>
              <a:rPr lang="nb-NO" dirty="0" smtClean="0"/>
              <a:t>orrige eksemplet brukte vi </a:t>
            </a:r>
            <a:r>
              <a:rPr lang="nb-NO" i="1" dirty="0" err="1" smtClean="0"/>
              <a:t>position</a:t>
            </a:r>
            <a:r>
              <a:rPr lang="nb-NO" i="1" dirty="0" smtClean="0"/>
              <a:t>: relative;</a:t>
            </a:r>
            <a:r>
              <a:rPr lang="nb-NO" dirty="0" smtClean="0"/>
              <a:t> for å kontrollere avstanden fra elementene til kantene av </a:t>
            </a:r>
            <a:r>
              <a:rPr lang="nb-NO" dirty="0" err="1" smtClean="0"/>
              <a:t>article</a:t>
            </a:r>
            <a:r>
              <a:rPr lang="nb-NO" dirty="0" smtClean="0"/>
              <a:t>-elementet. Uten </a:t>
            </a:r>
            <a:r>
              <a:rPr lang="nb-NO" dirty="0" err="1" smtClean="0"/>
              <a:t>position</a:t>
            </a:r>
            <a:r>
              <a:rPr lang="nb-NO" dirty="0" smtClean="0"/>
              <a:t>: relative kan vi ikke kontrollere avstanden elementene ligger i forhold til.</a:t>
            </a:r>
            <a:endParaRPr lang="nb-NO" dirty="0"/>
          </a:p>
        </p:txBody>
      </p:sp>
      <p:pic>
        <p:nvPicPr>
          <p:cNvPr id="7" name="Bild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033" y="2721782"/>
            <a:ext cx="7686893" cy="347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158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1034</Words>
  <Application>Microsoft Office PowerPoint</Application>
  <PresentationFormat>Widescreen</PresentationFormat>
  <Paragraphs>105</Paragraphs>
  <Slides>18</Slides>
  <Notes>10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Segoe UI</vt:lpstr>
      <vt:lpstr>Office-tema</vt:lpstr>
      <vt:lpstr>Kap. 7.4 Bilder med JavaScript</vt:lpstr>
      <vt:lpstr>Skalering av punktgrafikkbilder med CSS</vt:lpstr>
      <vt:lpstr>Eksempel: Bruke CSS til å endre det området et bilde vises på skjermen med</vt:lpstr>
      <vt:lpstr>Bilde med tekst som ligger over et bilde</vt:lpstr>
      <vt:lpstr>Bilde med tekst som ligger over et bilde</vt:lpstr>
      <vt:lpstr>Bilde med tekst som ligger over et bilde</vt:lpstr>
      <vt:lpstr>Eksempel: Tekst og bilder uten absolutt posisjonering</vt:lpstr>
      <vt:lpstr>Eksempel: Tekst og bilder med absolutt posisjonering</vt:lpstr>
      <vt:lpstr>Eksempel: Tekst og bilder med absolutt og relativ posisjonering</vt:lpstr>
      <vt:lpstr>Skalering av bilder med JavaScript</vt:lpstr>
      <vt:lpstr>Eksempel: Zoome inn på et bilde</vt:lpstr>
      <vt:lpstr>Eksempel: Zoome inn på et bilde</vt:lpstr>
      <vt:lpstr>Eksempel: Zoome inn på et bilde versjon 2</vt:lpstr>
      <vt:lpstr>Eksempel: Zoome inn på et bilde versjon 2</vt:lpstr>
      <vt:lpstr>Farge og gjennomsiktighet for punktgrafikk</vt:lpstr>
      <vt:lpstr>Eksempel: Fire ikoner i en bildefil</vt:lpstr>
      <vt:lpstr>La nettleseren velge det bildet som passer best</vt:lpstr>
      <vt:lpstr>Informasjon om hvordan bildet blir brukt</vt:lpstr>
    </vt:vector>
  </TitlesOfParts>
  <Company>IKT-Agder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Kap. 7.4 Bilder med JavaScript</dc:title>
  <dc:creator>Øverås, Harald</dc:creator>
  <cp:lastModifiedBy>Øverås, Harald</cp:lastModifiedBy>
  <cp:revision>42</cp:revision>
  <dcterms:created xsi:type="dcterms:W3CDTF">2019-11-17T17:14:25Z</dcterms:created>
  <dcterms:modified xsi:type="dcterms:W3CDTF">2019-11-18T09:58:53Z</dcterms:modified>
</cp:coreProperties>
</file>