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-1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BCAF-3A02-4598-AF41-7D92E393C555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7953-8CEA-4FF7-8193-601569CED8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585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web/setup?authuser=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Kilde:</a:t>
            </a:r>
            <a:r>
              <a:rPr lang="nb-NO" baseline="0" dirty="0" smtClean="0"/>
              <a:t> </a:t>
            </a:r>
          </a:p>
          <a:p>
            <a:r>
              <a:rPr lang="nb-NO" smtClean="0">
                <a:hlinkClick r:id="rId3"/>
              </a:rPr>
              <a:t>https://firebase.google.com/docs/web/setup?authuser=0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7953-8CEA-4FF7-8193-601569CED83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464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Kilde:</a:t>
            </a:r>
          </a:p>
          <a:p>
            <a:r>
              <a:rPr lang="nb-N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https://firebase.google.com/docs/web/setup#libraries_CDN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7953-8CEA-4FF7-8193-601569CED83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244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Kilde:</a:t>
            </a:r>
          </a:p>
          <a:p>
            <a:r>
              <a:rPr lang="nb-NO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https://firebase.google.com/docs/web/setup#libraries_CDN</a:t>
            </a:r>
            <a:endParaRPr lang="nb-NO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7953-8CEA-4FF7-8193-601569CED837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206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677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813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3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39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98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23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673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79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09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516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568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9377-E63F-43CE-AF77-8AE7C3C540D9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EFA3-075C-44C6-A77B-DEDAC9AD0D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98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web/setup#libraries_CD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web/setup#libraries_CD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914399"/>
            <a:ext cx="9144000" cy="2272146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Kap</a:t>
            </a:r>
            <a:r>
              <a:rPr lang="nb-NO" dirty="0" smtClean="0"/>
              <a:t>. 8.1 Opprette forbindelse mellom databasen og nettsiden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nb-NO" dirty="0" smtClean="0"/>
          </a:p>
          <a:p>
            <a:r>
              <a:rPr lang="nb-NO" sz="2800" dirty="0" err="1" smtClean="0"/>
              <a:t>Goggle</a:t>
            </a:r>
            <a:r>
              <a:rPr lang="nb-NO" sz="2800" dirty="0" smtClean="0"/>
              <a:t> Firebase har endret måte på hvordan opprette forbindelse mellom databasen og nettsiden </a:t>
            </a:r>
            <a:r>
              <a:rPr lang="nb-NO" sz="2800" dirty="0" smtClean="0"/>
              <a:t>i Firebase versjon 6.</a:t>
            </a:r>
            <a:r>
              <a:rPr lang="nb-NO" sz="2800" dirty="0" smtClean="0"/>
              <a:t> I denne </a:t>
            </a:r>
            <a:r>
              <a:rPr lang="nb-NO" sz="2800" dirty="0" err="1" smtClean="0"/>
              <a:t>Powerpoint</a:t>
            </a:r>
            <a:r>
              <a:rPr lang="nb-NO" sz="2800" dirty="0" smtClean="0"/>
              <a:t> beskriver </a:t>
            </a:r>
            <a:r>
              <a:rPr lang="nb-NO" sz="2800" dirty="0" smtClean="0"/>
              <a:t>jeg hvordan </a:t>
            </a:r>
            <a:r>
              <a:rPr lang="nb-NO" sz="2800" dirty="0" smtClean="0"/>
              <a:t>dette gjøres.</a:t>
            </a:r>
          </a:p>
        </p:txBody>
      </p:sp>
    </p:spTree>
    <p:extLst>
      <p:ext uri="{BB962C8B-B14F-4D97-AF65-F5344CB8AC3E}">
        <p14:creationId xmlns:p14="http://schemas.microsoft.com/office/powerpoint/2010/main" val="216483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97527"/>
          </a:xfrm>
        </p:spPr>
        <p:txBody>
          <a:bodyPr>
            <a:normAutofit/>
          </a:bodyPr>
          <a:lstStyle/>
          <a:p>
            <a:r>
              <a:rPr lang="nb-NO" sz="4000" dirty="0" smtClean="0"/>
              <a:t>Register din </a:t>
            </a:r>
            <a:r>
              <a:rPr lang="nb-NO" sz="4000" dirty="0" err="1" smtClean="0"/>
              <a:t>app</a:t>
            </a:r>
            <a:endParaRPr lang="nb-NO" sz="4000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926" y="1454727"/>
            <a:ext cx="5050752" cy="1648691"/>
          </a:xfrm>
          <a:prstGeom prst="rect">
            <a:avLst/>
          </a:prstGeom>
        </p:spPr>
      </p:pic>
      <p:sp>
        <p:nvSpPr>
          <p:cNvPr id="5" name="Plassholder for tekst 4"/>
          <p:cNvSpPr>
            <a:spLocks noGrp="1"/>
          </p:cNvSpPr>
          <p:nvPr>
            <p:ph type="body" sz="half" idx="2"/>
          </p:nvPr>
        </p:nvSpPr>
        <p:spPr>
          <a:xfrm>
            <a:off x="839788" y="1717964"/>
            <a:ext cx="3932237" cy="4151024"/>
          </a:xfrm>
        </p:spPr>
        <p:txBody>
          <a:bodyPr/>
          <a:lstStyle/>
          <a:p>
            <a:r>
              <a:rPr lang="nb-NO" sz="2400" dirty="0" smtClean="0"/>
              <a:t>I ditt </a:t>
            </a:r>
            <a:r>
              <a:rPr lang="nb-NO" sz="2400" b="1" dirty="0" smtClean="0"/>
              <a:t>nye prosjekt </a:t>
            </a:r>
            <a:r>
              <a:rPr lang="nb-NO" sz="2400" dirty="0" smtClean="0"/>
              <a:t>eller </a:t>
            </a:r>
            <a:r>
              <a:rPr lang="nb-NO" sz="2400" b="1" dirty="0" smtClean="0"/>
              <a:t>eksisterende prosjekt </a:t>
            </a:r>
            <a:r>
              <a:rPr lang="nb-NO" sz="2400" dirty="0" smtClean="0"/>
              <a:t>gå inn øverst til venstre i </a:t>
            </a:r>
            <a:r>
              <a:rPr lang="nb-NO" sz="2400" dirty="0" err="1" smtClean="0"/>
              <a:t>konsollet</a:t>
            </a:r>
            <a:r>
              <a:rPr lang="nb-NO" sz="2400" dirty="0" smtClean="0"/>
              <a:t> og velg «Firebase Project </a:t>
            </a:r>
            <a:r>
              <a:rPr lang="nb-NO" sz="2400" dirty="0" err="1" smtClean="0"/>
              <a:t>Overview</a:t>
            </a:r>
            <a:r>
              <a:rPr lang="nb-NO" sz="2400" dirty="0" smtClean="0"/>
              <a:t>» og velg deretter «Project Settings». </a:t>
            </a:r>
          </a:p>
          <a:p>
            <a:r>
              <a:rPr lang="nb-NO" sz="2400" dirty="0" smtClean="0"/>
              <a:t>Helt nederst i «</a:t>
            </a:r>
            <a:r>
              <a:rPr lang="nb-NO" sz="2400" dirty="0" err="1" smtClean="0"/>
              <a:t>Projekt</a:t>
            </a:r>
            <a:r>
              <a:rPr lang="nb-NO" sz="2400" dirty="0" smtClean="0"/>
              <a:t> Settings» websiden finner du «Your </a:t>
            </a:r>
            <a:r>
              <a:rPr lang="nb-NO" sz="2400" dirty="0" err="1" smtClean="0"/>
              <a:t>apps</a:t>
            </a:r>
            <a:r>
              <a:rPr lang="nb-NO" sz="2400" dirty="0" smtClean="0"/>
              <a:t>». Trykk på knappen for Web.</a:t>
            </a:r>
          </a:p>
          <a:p>
            <a:endParaRPr lang="nb-NO" sz="2000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534" y="4090554"/>
            <a:ext cx="6141653" cy="13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6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Registerer</a:t>
            </a:r>
            <a:r>
              <a:rPr lang="nb-NO" dirty="0" smtClean="0"/>
              <a:t> din </a:t>
            </a:r>
            <a:r>
              <a:rPr lang="nb-NO" dirty="0" err="1" smtClean="0"/>
              <a:t>app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fontScale="92500" lnSpcReduction="10000"/>
          </a:bodyPr>
          <a:lstStyle/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Etter å ha fylt inn navn på din «</a:t>
            </a:r>
            <a:r>
              <a:rPr lang="nb-NO" dirty="0" err="1" smtClean="0"/>
              <a:t>app</a:t>
            </a:r>
            <a:r>
              <a:rPr lang="nb-NO" dirty="0" smtClean="0"/>
              <a:t>» trykker du på «Registrer </a:t>
            </a:r>
            <a:r>
              <a:rPr lang="nb-NO" dirty="0" err="1" smtClean="0"/>
              <a:t>app</a:t>
            </a:r>
            <a:r>
              <a:rPr lang="nb-NO" dirty="0" smtClean="0"/>
              <a:t>». </a:t>
            </a:r>
            <a:r>
              <a:rPr lang="nb-NO" dirty="0" err="1" smtClean="0"/>
              <a:t>App</a:t>
            </a:r>
            <a:r>
              <a:rPr lang="nb-NO" dirty="0" smtClean="0"/>
              <a:t> kallenavnet brukes bare lokalt og er ikke synlig utenfra. Du trenger ikke hake ut knappen for Firebase Hosting da vi ikke skal bruke det.</a:t>
            </a:r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177637"/>
            <a:ext cx="4516299" cy="35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4258685" cy="1108364"/>
          </a:xfrm>
        </p:spPr>
        <p:txBody>
          <a:bodyPr/>
          <a:lstStyle/>
          <a:p>
            <a:r>
              <a:rPr lang="nb-NO" dirty="0" smtClean="0"/>
              <a:t>Legg til Firebase SDK og </a:t>
            </a:r>
            <a:r>
              <a:rPr lang="nb-NO" dirty="0" err="1" smtClean="0"/>
              <a:t>initaliser</a:t>
            </a:r>
            <a:r>
              <a:rPr lang="nb-NO" dirty="0" smtClean="0"/>
              <a:t> databasen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168" y="738044"/>
            <a:ext cx="5939850" cy="5008454"/>
          </a:xfrm>
          <a:prstGeom prst="rect">
            <a:avLst/>
          </a:prstGeom>
        </p:spPr>
      </p:pic>
      <p:sp>
        <p:nvSpPr>
          <p:cNvPr id="5" name="Plassholder for tekst 4"/>
          <p:cNvSpPr>
            <a:spLocks noGrp="1"/>
          </p:cNvSpPr>
          <p:nvPr>
            <p:ph type="body" sz="half" idx="2"/>
          </p:nvPr>
        </p:nvSpPr>
        <p:spPr>
          <a:xfrm>
            <a:off x="839788" y="1842656"/>
            <a:ext cx="4258685" cy="4026332"/>
          </a:xfrm>
        </p:spPr>
        <p:txBody>
          <a:bodyPr>
            <a:noAutofit/>
          </a:bodyPr>
          <a:lstStyle/>
          <a:p>
            <a:r>
              <a:rPr lang="nb-NO" sz="2600" dirty="0" smtClean="0"/>
              <a:t>Kopiere hele Firebase </a:t>
            </a:r>
            <a:r>
              <a:rPr lang="nb-NO" sz="2600" dirty="0" err="1" smtClean="0"/>
              <a:t>projekt</a:t>
            </a:r>
            <a:r>
              <a:rPr lang="nb-NO" sz="2600" dirty="0" smtClean="0"/>
              <a:t> konfigurasjon til HTML filen. Dette gjøres ved å trykke på ikon nederst til høyre (samme som kopi tastekombinasjonen </a:t>
            </a:r>
            <a:r>
              <a:rPr lang="nb-NO" sz="2600" dirty="0" err="1" smtClean="0"/>
              <a:t>Ctrl</a:t>
            </a:r>
            <a:r>
              <a:rPr lang="nb-NO" sz="2600" dirty="0" smtClean="0"/>
              <a:t>-C). Lim inn hele konfigurasjonen ved å bruke tastekombinasjonen </a:t>
            </a:r>
            <a:r>
              <a:rPr lang="nb-NO" sz="2600" dirty="0" err="1" smtClean="0"/>
              <a:t>Ctrl</a:t>
            </a:r>
            <a:r>
              <a:rPr lang="nb-NO" sz="2600" dirty="0" smtClean="0"/>
              <a:t>-V</a:t>
            </a:r>
            <a:endParaRPr lang="nb-NO" sz="2600" dirty="0"/>
          </a:p>
          <a:p>
            <a:r>
              <a:rPr lang="nb-NO" sz="2600" dirty="0" smtClean="0"/>
              <a:t>Trykk deretter på knappen «</a:t>
            </a:r>
            <a:r>
              <a:rPr lang="nb-NO" sz="2600" dirty="0" err="1" smtClean="0"/>
              <a:t>Continue</a:t>
            </a:r>
            <a:r>
              <a:rPr lang="nb-NO" sz="2600" dirty="0" smtClean="0"/>
              <a:t> to </a:t>
            </a:r>
            <a:r>
              <a:rPr lang="nb-NO" sz="2600" dirty="0" err="1" smtClean="0"/>
              <a:t>console</a:t>
            </a:r>
            <a:r>
              <a:rPr lang="nb-NO" sz="2600" dirty="0" smtClean="0"/>
              <a:t>».</a:t>
            </a:r>
            <a:endParaRPr lang="nb-NO" sz="2600" dirty="0"/>
          </a:p>
        </p:txBody>
      </p:sp>
    </p:spTree>
    <p:extLst>
      <p:ext uri="{BB962C8B-B14F-4D97-AF65-F5344CB8AC3E}">
        <p14:creationId xmlns:p14="http://schemas.microsoft.com/office/powerpoint/2010/main" val="9634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839788" y="457199"/>
            <a:ext cx="3136467" cy="2216727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Kopiere Firebase </a:t>
            </a:r>
            <a:r>
              <a:rPr lang="nb-NO" dirty="0" smtClean="0"/>
              <a:t>CDN prosjekt </a:t>
            </a:r>
            <a:r>
              <a:rPr lang="nb-NO" dirty="0" smtClean="0"/>
              <a:t>konfigurasjon etter at </a:t>
            </a:r>
            <a:r>
              <a:rPr lang="nb-NO" dirty="0" err="1" smtClean="0"/>
              <a:t>app</a:t>
            </a:r>
            <a:r>
              <a:rPr lang="nb-NO" dirty="0" smtClean="0"/>
              <a:t> har blitt registrert</a:t>
            </a:r>
            <a:endParaRPr lang="nb-NO" dirty="0"/>
          </a:p>
        </p:txBody>
      </p:sp>
      <p:pic>
        <p:nvPicPr>
          <p:cNvPr id="10" name="Plassholder for innhold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4038" y="1036162"/>
            <a:ext cx="6991350" cy="4245926"/>
          </a:xfrm>
          <a:prstGeom prst="rect">
            <a:avLst/>
          </a:prstGeom>
        </p:spPr>
      </p:pic>
      <p:sp>
        <p:nvSpPr>
          <p:cNvPr id="9" name="Plassholder for tekst 8"/>
          <p:cNvSpPr>
            <a:spLocks noGrp="1"/>
          </p:cNvSpPr>
          <p:nvPr>
            <p:ph type="body" sz="half" idx="2"/>
          </p:nvPr>
        </p:nvSpPr>
        <p:spPr>
          <a:xfrm>
            <a:off x="839788" y="2867891"/>
            <a:ext cx="3136467" cy="3103417"/>
          </a:xfrm>
        </p:spPr>
        <p:txBody>
          <a:bodyPr>
            <a:noAutofit/>
          </a:bodyPr>
          <a:lstStyle/>
          <a:p>
            <a:r>
              <a:rPr lang="nb-NO" sz="1800" dirty="0" smtClean="0"/>
              <a:t>For å kopiere Firebase prosjekt konfigurasjon senere går en inn på «Firebase Project </a:t>
            </a:r>
            <a:r>
              <a:rPr lang="nb-NO" sz="1800" dirty="0" err="1" smtClean="0"/>
              <a:t>Overview</a:t>
            </a:r>
            <a:r>
              <a:rPr lang="nb-NO" sz="1800" dirty="0" smtClean="0"/>
              <a:t>» og velger «Project Settings». </a:t>
            </a:r>
          </a:p>
          <a:p>
            <a:r>
              <a:rPr lang="nb-NO" sz="1800" dirty="0" smtClean="0"/>
              <a:t>Helt nederst på Project Settings - siden finner du «Your Web </a:t>
            </a:r>
            <a:r>
              <a:rPr lang="nb-NO" sz="1800" dirty="0" err="1" smtClean="0"/>
              <a:t>Apps</a:t>
            </a:r>
            <a:r>
              <a:rPr lang="nb-NO" sz="1800" dirty="0" smtClean="0"/>
              <a:t>». </a:t>
            </a:r>
          </a:p>
          <a:p>
            <a:r>
              <a:rPr lang="nb-NO" sz="1800" dirty="0" smtClean="0"/>
              <a:t>I «Firebase SDK </a:t>
            </a:r>
            <a:r>
              <a:rPr lang="nb-NO" sz="1800" dirty="0" err="1" smtClean="0"/>
              <a:t>snippet</a:t>
            </a:r>
            <a:r>
              <a:rPr lang="nb-NO" sz="1800" dirty="0" smtClean="0"/>
              <a:t>» velges </a:t>
            </a:r>
            <a:r>
              <a:rPr lang="nb-NO" sz="1800" dirty="0" smtClean="0"/>
              <a:t>knappen </a:t>
            </a:r>
            <a:r>
              <a:rPr lang="nb-NO" sz="1800" dirty="0" smtClean="0"/>
              <a:t>«CDN» og innholdet konfigurasjonsvinduet kopieres som på forrige lysbilde.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9707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nb-NO" dirty="0" smtClean="0"/>
              <a:t>Legge til Firebase Realtime SDK til </a:t>
            </a:r>
            <a:r>
              <a:rPr lang="nb-NO" dirty="0" err="1" smtClean="0"/>
              <a:t>config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nb-NO" dirty="0" smtClean="0"/>
              <a:t>Gå inn på </a:t>
            </a:r>
            <a:r>
              <a:rPr lang="nb-NO" dirty="0" smtClean="0">
                <a:hlinkClick r:id="rId3"/>
              </a:rPr>
              <a:t>https://firebase.google.com/docs/web/setup#libraries_CDN</a:t>
            </a:r>
            <a:r>
              <a:rPr lang="nb-NO" dirty="0" smtClean="0"/>
              <a:t>, hvor du velger knappen «</a:t>
            </a:r>
            <a:r>
              <a:rPr lang="en-US" dirty="0"/>
              <a:t>Available Firebase JS SDKs (from the CDN</a:t>
            </a:r>
            <a:r>
              <a:rPr lang="en-US" dirty="0" smtClean="0"/>
              <a:t>)”.</a:t>
            </a:r>
          </a:p>
          <a:p>
            <a:r>
              <a:rPr lang="en-US" dirty="0" smtClean="0"/>
              <a:t>I listen </a:t>
            </a:r>
            <a:r>
              <a:rPr lang="en-US" dirty="0" err="1" smtClean="0"/>
              <a:t>som</a:t>
            </a:r>
            <a:r>
              <a:rPr lang="en-US" dirty="0" smtClean="0"/>
              <a:t> vises </a:t>
            </a:r>
            <a:r>
              <a:rPr lang="en-US" dirty="0" err="1" smtClean="0"/>
              <a:t>finner</a:t>
            </a:r>
            <a:r>
              <a:rPr lang="en-US" dirty="0" smtClean="0"/>
              <a:t> </a:t>
            </a:r>
            <a:r>
              <a:rPr lang="en-US" dirty="0" err="1" smtClean="0"/>
              <a:t>lenken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“</a:t>
            </a:r>
            <a:r>
              <a:rPr lang="en-US" dirty="0" err="1" smtClean="0"/>
              <a:t>Realtime</a:t>
            </a:r>
            <a:r>
              <a:rPr lang="en-US" dirty="0" smtClean="0"/>
              <a:t> Database”. </a:t>
            </a:r>
            <a:r>
              <a:rPr lang="en-US" dirty="0" err="1" smtClean="0"/>
              <a:t>Kopier</a:t>
            </a:r>
            <a:r>
              <a:rPr lang="en-US" dirty="0" smtClean="0"/>
              <a:t> </a:t>
            </a:r>
            <a:r>
              <a:rPr lang="en-US" dirty="0" err="1" smtClean="0"/>
              <a:t>lenken</a:t>
            </a:r>
            <a:r>
              <a:rPr lang="en-US" dirty="0" smtClean="0"/>
              <a:t> </a:t>
            </a:r>
            <a:r>
              <a:rPr lang="en-US" dirty="0" err="1" smtClean="0"/>
              <a:t>ved</a:t>
            </a:r>
            <a:r>
              <a:rPr lang="en-US" dirty="0" smtClean="0"/>
              <a:t> å </a:t>
            </a:r>
            <a:r>
              <a:rPr lang="en-US" dirty="0" err="1" smtClean="0"/>
              <a:t>velge</a:t>
            </a:r>
            <a:r>
              <a:rPr lang="en-US" dirty="0" smtClean="0"/>
              <a:t> “Click to Copy” </a:t>
            </a:r>
            <a:r>
              <a:rPr lang="en-US" dirty="0" err="1" smtClean="0"/>
              <a:t>knappen</a:t>
            </a:r>
            <a:r>
              <a:rPr lang="en-US" dirty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slutten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lenken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Lim inn </a:t>
            </a:r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lenken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den </a:t>
            </a:r>
            <a:r>
              <a:rPr lang="en-US" dirty="0" err="1" smtClean="0"/>
              <a:t>tidligere</a:t>
            </a:r>
            <a:r>
              <a:rPr lang="en-US" dirty="0" smtClean="0"/>
              <a:t> </a:t>
            </a:r>
            <a:r>
              <a:rPr lang="en-US" dirty="0" err="1" smtClean="0"/>
              <a:t>kopierte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onfigurasjonen</a:t>
            </a:r>
            <a:r>
              <a:rPr lang="en-US" dirty="0" smtClean="0"/>
              <a:t> under </a:t>
            </a:r>
            <a:endParaRPr lang="en-US" dirty="0"/>
          </a:p>
          <a:p>
            <a:endParaRPr lang="nb-NO" dirty="0" smtClean="0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119" y="3608026"/>
            <a:ext cx="9974536" cy="603755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9" y="5146530"/>
            <a:ext cx="9439530" cy="9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7220"/>
          </a:xfrm>
        </p:spPr>
        <p:txBody>
          <a:bodyPr/>
          <a:lstStyle/>
          <a:p>
            <a:r>
              <a:rPr lang="nb-NO" dirty="0"/>
              <a:t>Legge til Firebase </a:t>
            </a:r>
            <a:r>
              <a:rPr lang="nb-NO" dirty="0" err="1" smtClean="0"/>
              <a:t>Cloud</a:t>
            </a:r>
            <a:r>
              <a:rPr lang="nb-NO" dirty="0" smtClean="0"/>
              <a:t> Storage </a:t>
            </a:r>
            <a:r>
              <a:rPr lang="nb-NO" dirty="0"/>
              <a:t>SDK til </a:t>
            </a:r>
            <a:r>
              <a:rPr lang="nb-NO" dirty="0" err="1"/>
              <a:t>config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r>
              <a:rPr lang="nb-NO" dirty="0"/>
              <a:t>Gå inn på </a:t>
            </a:r>
            <a:r>
              <a:rPr lang="nb-NO" dirty="0">
                <a:hlinkClick r:id="rId3"/>
              </a:rPr>
              <a:t>https://firebase.google.com/docs/web/setup#libraries_CDN</a:t>
            </a:r>
            <a:r>
              <a:rPr lang="nb-NO" dirty="0"/>
              <a:t>, hvor du velger knappen «</a:t>
            </a:r>
            <a:r>
              <a:rPr lang="en-US" dirty="0"/>
              <a:t>Available Firebase JS SDKs (from the CDN)”.</a:t>
            </a:r>
          </a:p>
          <a:p>
            <a:r>
              <a:rPr lang="en-US" dirty="0"/>
              <a:t>I listen </a:t>
            </a:r>
            <a:r>
              <a:rPr lang="en-US" dirty="0" err="1"/>
              <a:t>som</a:t>
            </a:r>
            <a:r>
              <a:rPr lang="en-US" dirty="0"/>
              <a:t> vises </a:t>
            </a:r>
            <a:r>
              <a:rPr lang="en-US" dirty="0" err="1"/>
              <a:t>finner</a:t>
            </a:r>
            <a:r>
              <a:rPr lang="en-US" dirty="0"/>
              <a:t> </a:t>
            </a:r>
            <a:r>
              <a:rPr lang="en-US" dirty="0" err="1"/>
              <a:t>lenken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smtClean="0"/>
              <a:t>“Cloud Storage”. </a:t>
            </a:r>
            <a:r>
              <a:rPr lang="en-US" dirty="0" err="1"/>
              <a:t>Kopier</a:t>
            </a:r>
            <a:r>
              <a:rPr lang="en-US" dirty="0"/>
              <a:t> </a:t>
            </a:r>
            <a:r>
              <a:rPr lang="en-US" dirty="0" err="1"/>
              <a:t>lenken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å </a:t>
            </a:r>
            <a:r>
              <a:rPr lang="en-US" dirty="0" err="1"/>
              <a:t>velge</a:t>
            </a:r>
            <a:r>
              <a:rPr lang="en-US" dirty="0"/>
              <a:t> “Click to Copy” </a:t>
            </a:r>
            <a:r>
              <a:rPr lang="en-US" dirty="0" err="1"/>
              <a:t>knappen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slutten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lenken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 inn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lenken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den </a:t>
            </a:r>
            <a:r>
              <a:rPr lang="en-US" dirty="0" err="1"/>
              <a:t>tidligere</a:t>
            </a:r>
            <a:r>
              <a:rPr lang="en-US" dirty="0"/>
              <a:t> </a:t>
            </a:r>
            <a:r>
              <a:rPr lang="en-US" dirty="0" err="1"/>
              <a:t>kopierte</a:t>
            </a:r>
            <a:r>
              <a:rPr lang="en-US" dirty="0"/>
              <a:t> </a:t>
            </a:r>
            <a:r>
              <a:rPr lang="en-US" dirty="0" err="1"/>
              <a:t>konfigurasjonen</a:t>
            </a:r>
            <a:r>
              <a:rPr lang="en-US" dirty="0"/>
              <a:t> under </a:t>
            </a:r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44" y="3665825"/>
            <a:ext cx="10145208" cy="698356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544" y="5250297"/>
            <a:ext cx="8984874" cy="10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402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Kap. 8.1 Opprette forbindelse mellom databasen og nettsiden</vt:lpstr>
      <vt:lpstr>Register din app</vt:lpstr>
      <vt:lpstr>Registerer din app</vt:lpstr>
      <vt:lpstr>Legg til Firebase SDK og initaliser databasen</vt:lpstr>
      <vt:lpstr>Kopiere Firebase CDN prosjekt konfigurasjon etter at app har blitt registrert</vt:lpstr>
      <vt:lpstr>Legge til Firebase Realtime SDK til config</vt:lpstr>
      <vt:lpstr>Legge til Firebase Cloud Storage SDK til config</vt:lpstr>
    </vt:vector>
  </TitlesOfParts>
  <Company>IKT-Agder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Øverås, Harald</dc:creator>
  <cp:lastModifiedBy>Øverås, Harald</cp:lastModifiedBy>
  <cp:revision>14</cp:revision>
  <dcterms:created xsi:type="dcterms:W3CDTF">2019-05-12T14:41:15Z</dcterms:created>
  <dcterms:modified xsi:type="dcterms:W3CDTF">2019-05-12T17:13:01Z</dcterms:modified>
</cp:coreProperties>
</file>