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19" autoAdjust="0"/>
  </p:normalViewPr>
  <p:slideViewPr>
    <p:cSldViewPr snapToGrid="0">
      <p:cViewPr varScale="1">
        <p:scale>
          <a:sx n="62" d="100"/>
          <a:sy n="62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6A10B-E8CC-47DD-8F95-C517D0D2891C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3BF84-D2EE-4BC8-ACA5-15E11A6FA75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9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class_position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 </a:t>
            </a:r>
          </a:p>
          <a:p>
            <a:r>
              <a:rPr lang="nb-NO" dirty="0" smtClean="0"/>
              <a:t>https://gist.github.com/overas/8162f6892bf990ad51676d0e59760619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39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</a:t>
            </a:r>
            <a:r>
              <a:rPr lang="nb-NO" baseline="0" dirty="0" smtClean="0"/>
              <a:t> koden for to bilder som ligger ved siden av hverandre finner dere her:</a:t>
            </a:r>
          </a:p>
          <a:p>
            <a:r>
              <a:rPr lang="nb-NO" baseline="0" dirty="0" smtClean="0"/>
              <a:t>https://gist.github.com/overas/082a74c9cab505b2b3cd9d0fb959a352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657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189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</a:t>
            </a:r>
            <a:r>
              <a:rPr lang="nb-NO" baseline="0" dirty="0" smtClean="0"/>
              <a:t> koden finner dere her:</a:t>
            </a:r>
          </a:p>
          <a:p>
            <a:r>
              <a:rPr lang="nb-NO" dirty="0" smtClean="0"/>
              <a:t>https://gist.github.com/overas/6d93ea24e5c21da7e3d018989537ab77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744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W3school: </a:t>
            </a:r>
            <a:r>
              <a:rPr lang="nb-NO" dirty="0" smtClean="0">
                <a:hlinkClick r:id="rId3"/>
              </a:rPr>
              <a:t>https://www.w3schools.com/cssref/pr_class_position.asp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735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4782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</a:t>
            </a:r>
          </a:p>
          <a:p>
            <a:r>
              <a:rPr lang="nb-NO" dirty="0" smtClean="0"/>
              <a:t>https://gist.github.com/overas/d1256378bd792163cd44f2def2c9d833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545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</a:t>
            </a:r>
          </a:p>
          <a:p>
            <a:r>
              <a:rPr lang="nb-NO" dirty="0" smtClean="0"/>
              <a:t>https://gist.github.com/overas/dd17b20d22008b4c840ea5739d8c7983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3415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Hele koden finner dere her:</a:t>
            </a:r>
          </a:p>
          <a:p>
            <a:r>
              <a:rPr lang="nb-NO" dirty="0" smtClean="0"/>
              <a:t>https://gist.github.com/overas/cf8efcfac992f8dcdf15c63f3a75e330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15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Koden</a:t>
            </a:r>
            <a:r>
              <a:rPr lang="nb-NO" baseline="0" dirty="0" smtClean="0"/>
              <a:t> for "Eksempel: la nettleseren velge bilde" finner du her:</a:t>
            </a:r>
          </a:p>
          <a:p>
            <a:r>
              <a:rPr lang="nb-NO" dirty="0" smtClean="0"/>
              <a:t>https://gist.github.com/overas/687855acbc9875bed5e463c35c05d2b4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3BF84-D2EE-4BC8-ACA5-15E11A6FA754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417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09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37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348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498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111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980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20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839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17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19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80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97DD-7D55-4450-ABA7-DEBDBEED6392}" type="datetimeFigureOut">
              <a:rPr lang="nb-NO" smtClean="0"/>
              <a:t>17.11.2019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77A62-CB33-403B-B9A1-1F985B7903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547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4692"/>
          </a:xfrm>
        </p:spPr>
        <p:txBody>
          <a:bodyPr>
            <a:normAutofit/>
          </a:bodyPr>
          <a:lstStyle/>
          <a:p>
            <a:r>
              <a:rPr lang="nn-NO" sz="5400" dirty="0" smtClean="0"/>
              <a:t>Kap. 7.4 </a:t>
            </a:r>
            <a:r>
              <a:rPr lang="nn-NO" sz="5400" dirty="0" err="1" smtClean="0"/>
              <a:t>Bilder</a:t>
            </a:r>
            <a:r>
              <a:rPr lang="nn-NO" sz="5400" dirty="0" smtClean="0"/>
              <a:t> med JavaScript</a:t>
            </a:r>
            <a:endParaRPr lang="nb-NO" sz="54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241964"/>
            <a:ext cx="9144000" cy="2015836"/>
          </a:xfrm>
        </p:spPr>
        <p:txBody>
          <a:bodyPr/>
          <a:lstStyle/>
          <a:p>
            <a:r>
              <a:rPr lang="nb-NO" dirty="0" smtClean="0"/>
              <a:t>Mål for opplæringen: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p</a:t>
            </a:r>
            <a:r>
              <a:rPr lang="nb-NO" dirty="0" smtClean="0"/>
              <a:t>lanlegge og utvikle </a:t>
            </a:r>
            <a:r>
              <a:rPr lang="nb-NO" dirty="0" err="1" smtClean="0"/>
              <a:t>multimediaapplikasjoner</a:t>
            </a:r>
            <a:r>
              <a:rPr lang="nb-NO" dirty="0" smtClean="0"/>
              <a:t> ved å kombinere egne og andres </a:t>
            </a:r>
            <a:r>
              <a:rPr lang="nb-NO" dirty="0" err="1" smtClean="0"/>
              <a:t>multimediaelementer</a:t>
            </a:r>
            <a:r>
              <a:rPr lang="nb-NO" dirty="0" smtClean="0"/>
              <a:t> av typene tekst, bilde, lyd, video og animasjoner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079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241"/>
          </a:xfrm>
        </p:spPr>
        <p:txBody>
          <a:bodyPr/>
          <a:lstStyle/>
          <a:p>
            <a:r>
              <a:rPr lang="nb-NO" dirty="0" smtClean="0"/>
              <a:t>Skalering av bilder med JavaScript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348353"/>
            <a:ext cx="10515600" cy="4828610"/>
          </a:xfrm>
        </p:spPr>
        <p:txBody>
          <a:bodyPr/>
          <a:lstStyle/>
          <a:p>
            <a:r>
              <a:rPr lang="nb-NO" dirty="0" smtClean="0"/>
              <a:t>Vi kan bruke JavaScript til å sette bredden som et bilde skal vises på skjermen med, til 300 piksler. Vi skriver </a:t>
            </a:r>
            <a:r>
              <a:rPr lang="nb-NO" i="1" dirty="0" err="1" smtClean="0"/>
              <a:t>bilde.style.width</a:t>
            </a:r>
            <a:r>
              <a:rPr lang="nb-NO" i="1" dirty="0" smtClean="0"/>
              <a:t> = "300px";</a:t>
            </a:r>
          </a:p>
          <a:p>
            <a:endParaRPr lang="nb-NO" dirty="0" smtClean="0"/>
          </a:p>
          <a:p>
            <a:r>
              <a:rPr lang="nb-NO" dirty="0" smtClean="0"/>
              <a:t>Vi kan </a:t>
            </a:r>
            <a:r>
              <a:rPr lang="nb-NO" b="1" dirty="0" smtClean="0"/>
              <a:t>zoome inn</a:t>
            </a:r>
            <a:r>
              <a:rPr lang="nb-NO" dirty="0" smtClean="0"/>
              <a:t> et bilde og da kan det være </a:t>
            </a:r>
            <a:r>
              <a:rPr lang="nb-NO" dirty="0" err="1" smtClean="0"/>
              <a:t>hensiktmessig</a:t>
            </a:r>
            <a:r>
              <a:rPr lang="nb-NO" dirty="0" smtClean="0"/>
              <a:t> å bruke et stort bilde med mange piksler som er skalert ned med CSS, til å vises på et mindre område på skjermen.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385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44075" cy="658678"/>
          </a:xfrm>
        </p:spPr>
        <p:txBody>
          <a:bodyPr>
            <a:noAutofit/>
          </a:bodyPr>
          <a:lstStyle/>
          <a:p>
            <a:r>
              <a:rPr lang="nb-NO" sz="4800" dirty="0" smtClean="0"/>
              <a:t>Eksempel: Zoome inn på et bilde</a:t>
            </a:r>
            <a:endParaRPr lang="nb-NO" sz="4800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619" y="2204701"/>
            <a:ext cx="4629150" cy="3381375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8" y="1270861"/>
            <a:ext cx="10411981" cy="650929"/>
          </a:xfrm>
        </p:spPr>
        <p:txBody>
          <a:bodyPr>
            <a:normAutofit/>
          </a:bodyPr>
          <a:lstStyle/>
          <a:p>
            <a:r>
              <a:rPr lang="nb-NO" sz="2000" dirty="0" smtClean="0"/>
              <a:t>Bilde på nettsiden er 1900 piksler bredt. Ved hjelp av CSS setter vi bredden til 475 piksler.</a:t>
            </a:r>
            <a:endParaRPr lang="nb-NO" sz="2000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1921790"/>
            <a:ext cx="4801595" cy="39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9744075" cy="658678"/>
          </a:xfrm>
        </p:spPr>
        <p:txBody>
          <a:bodyPr>
            <a:noAutofit/>
          </a:bodyPr>
          <a:lstStyle/>
          <a:p>
            <a:r>
              <a:rPr lang="nb-NO" sz="4800" dirty="0" smtClean="0"/>
              <a:t>Eksempel: Zoome inn på et bilde</a:t>
            </a:r>
            <a:endParaRPr lang="nb-NO" sz="480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8" y="1270861"/>
            <a:ext cx="10411981" cy="759417"/>
          </a:xfrm>
        </p:spPr>
        <p:txBody>
          <a:bodyPr>
            <a:normAutofit fontScale="92500"/>
          </a:bodyPr>
          <a:lstStyle/>
          <a:p>
            <a:r>
              <a:rPr lang="nb-NO" sz="2000" dirty="0" smtClean="0"/>
              <a:t>Deler av bildet blir skjult når vi fører </a:t>
            </a:r>
            <a:r>
              <a:rPr lang="nb-NO" sz="2000" dirty="0" err="1" smtClean="0"/>
              <a:t>musemarkøren</a:t>
            </a:r>
            <a:r>
              <a:rPr lang="nb-NO" sz="2000" dirty="0" smtClean="0"/>
              <a:t> over bildet. Bildet ligger i øvre venstre hjørne inn i et div-element. Vi ser derfor bare et lite utsnitt og kan ikke velge hvilken del av bildet vi vil forstørre.</a:t>
            </a:r>
            <a:endParaRPr lang="nb-NO" sz="20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1499" y="2648177"/>
            <a:ext cx="3445253" cy="2512757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8" y="2416717"/>
            <a:ext cx="664288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/>
          <a:lstStyle/>
          <a:p>
            <a:r>
              <a:rPr lang="nb-NO" dirty="0"/>
              <a:t>Eksempel: Zoome inn på et </a:t>
            </a:r>
            <a:r>
              <a:rPr lang="nb-NO" dirty="0" smtClean="0"/>
              <a:t>bilde versjon 2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503336"/>
            <a:ext cx="10515600" cy="4673627"/>
          </a:xfrm>
        </p:spPr>
        <p:txBody>
          <a:bodyPr/>
          <a:lstStyle/>
          <a:p>
            <a:r>
              <a:rPr lang="nb-NO" dirty="0" smtClean="0"/>
              <a:t>Koden i eksemplet tidligere gjør at vi bare ser et lite utsnitt og kan ikke velge hvilken del av bildet vi vil forstørre.</a:t>
            </a:r>
          </a:p>
          <a:p>
            <a:endParaRPr lang="nb-NO" dirty="0"/>
          </a:p>
          <a:p>
            <a:r>
              <a:rPr lang="nb-NO" dirty="0" smtClean="0"/>
              <a:t>Hendelsen </a:t>
            </a:r>
            <a:r>
              <a:rPr lang="nb-NO" i="1" dirty="0" err="1" smtClean="0"/>
              <a:t>onmousemove</a:t>
            </a:r>
            <a:r>
              <a:rPr lang="nb-NO" dirty="0" smtClean="0"/>
              <a:t> er knyttet til at du beveger </a:t>
            </a:r>
            <a:r>
              <a:rPr lang="nb-NO" dirty="0" err="1" smtClean="0"/>
              <a:t>musemarkøren</a:t>
            </a:r>
            <a:r>
              <a:rPr lang="nb-NO" dirty="0" smtClean="0"/>
              <a:t>. Med JavaScript kan vi hente ut informasjon om hvilken posisjon </a:t>
            </a:r>
            <a:r>
              <a:rPr lang="nb-NO" dirty="0" err="1" smtClean="0"/>
              <a:t>musemarkøren</a:t>
            </a:r>
            <a:r>
              <a:rPr lang="nb-NO" dirty="0" smtClean="0"/>
              <a:t> har når den flytter på seg.</a:t>
            </a:r>
          </a:p>
          <a:p>
            <a:endParaRPr lang="nb-NO" dirty="0" smtClean="0"/>
          </a:p>
          <a:p>
            <a:r>
              <a:rPr lang="nb-NO" dirty="0" smtClean="0"/>
              <a:t>Til det kan vi bruke </a:t>
            </a:r>
            <a:r>
              <a:rPr lang="nb-NO" i="1" dirty="0" err="1" smtClean="0"/>
              <a:t>event.clientX</a:t>
            </a:r>
            <a:r>
              <a:rPr lang="nb-NO" dirty="0" smtClean="0"/>
              <a:t> og </a:t>
            </a:r>
            <a:r>
              <a:rPr lang="nb-NO" i="1" dirty="0" err="1" smtClean="0"/>
              <a:t>event.clientY</a:t>
            </a:r>
            <a:r>
              <a:rPr lang="nb-NO" dirty="0" smtClean="0"/>
              <a:t>. Da kan vi flytte den posisjonen bildet har, ved å skyve det i ulike retninger.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338815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009026" cy="674176"/>
          </a:xfrm>
        </p:spPr>
        <p:txBody>
          <a:bodyPr/>
          <a:lstStyle/>
          <a:p>
            <a:r>
              <a:rPr lang="nb-NO" dirty="0" smtClean="0"/>
              <a:t>Eksempel: Zoome inn på et bilde versjon 2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4733" y="4061807"/>
            <a:ext cx="3105046" cy="2275748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55" y="1280728"/>
            <a:ext cx="8869891" cy="26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71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231"/>
          </a:xfrm>
        </p:spPr>
        <p:txBody>
          <a:bodyPr/>
          <a:lstStyle/>
          <a:p>
            <a:r>
              <a:rPr lang="nb-NO" dirty="0" smtClean="0"/>
              <a:t>Farge og gjennomsiktighet for punktgrafikk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Logoer og ikoner på nettsider skal gjerne fungere på forskjellige bakgrunner, så de bør ha gjennomsiktighet rundt seg.</a:t>
            </a:r>
          </a:p>
          <a:p>
            <a:endParaRPr lang="nb-NO" dirty="0" smtClean="0"/>
          </a:p>
          <a:p>
            <a:r>
              <a:rPr lang="nb-NO" dirty="0" smtClean="0"/>
              <a:t>Noen ganger samler vi et sett med ikoner i en bildefil noe så går fortere å laste ned. </a:t>
            </a:r>
          </a:p>
          <a:p>
            <a:endParaRPr lang="nb-NO" dirty="0" smtClean="0"/>
          </a:p>
          <a:p>
            <a:r>
              <a:rPr lang="nb-NO" dirty="0" smtClean="0"/>
              <a:t>For å vise et bestemt ikon, kan vi legge hele bildefilen som et </a:t>
            </a:r>
            <a:r>
              <a:rPr lang="nb-NO" b="1" dirty="0" smtClean="0"/>
              <a:t>bakgrunnsbilde</a:t>
            </a:r>
            <a:r>
              <a:rPr lang="nb-NO" dirty="0" smtClean="0"/>
              <a:t> til et HTML-element, og flytte bakgrunnen rundt.</a:t>
            </a:r>
          </a:p>
          <a:p>
            <a:endParaRPr lang="nb-NO" dirty="0" smtClean="0"/>
          </a:p>
          <a:p>
            <a:r>
              <a:rPr lang="nb-NO" dirty="0" smtClean="0"/>
              <a:t>Kun en liten del av bildet vil være synlig. Dette styrer vi med CSS-stilen </a:t>
            </a:r>
            <a:r>
              <a:rPr lang="nb-NO" i="1" dirty="0" err="1" smtClean="0"/>
              <a:t>background-position</a:t>
            </a:r>
            <a:r>
              <a:rPr lang="nb-NO" dirty="0" smtClean="0"/>
              <a:t>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309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0585" cy="519193"/>
          </a:xfrm>
        </p:spPr>
        <p:txBody>
          <a:bodyPr>
            <a:noAutofit/>
          </a:bodyPr>
          <a:lstStyle/>
          <a:p>
            <a:r>
              <a:rPr lang="nb-NO" sz="4000" dirty="0" smtClean="0"/>
              <a:t>Eksempel: Fire ikoner i en bildefil</a:t>
            </a:r>
            <a:endParaRPr lang="nb-NO" sz="4000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7998" y="2057400"/>
            <a:ext cx="3762375" cy="3495675"/>
          </a:xfrm>
          <a:prstGeom prst="rect">
            <a:avLst/>
          </a:prstGeom>
        </p:spPr>
      </p:pic>
      <p:sp>
        <p:nvSpPr>
          <p:cNvPr id="5" name="Plassholder for tekst 4"/>
          <p:cNvSpPr>
            <a:spLocks noGrp="1"/>
          </p:cNvSpPr>
          <p:nvPr>
            <p:ph type="body" sz="half" idx="2"/>
          </p:nvPr>
        </p:nvSpPr>
        <p:spPr>
          <a:xfrm>
            <a:off x="839787" y="1100380"/>
            <a:ext cx="10442979" cy="957020"/>
          </a:xfrm>
        </p:spPr>
        <p:txBody>
          <a:bodyPr>
            <a:normAutofit/>
          </a:bodyPr>
          <a:lstStyle/>
          <a:p>
            <a:r>
              <a:rPr lang="nb-NO" dirty="0" smtClean="0"/>
              <a:t>Vi kan bruke en gjennomsiktig bildefil med fire ikoner som er lenker til fagene matte, kjemi, kunst og håndverk.</a:t>
            </a:r>
          </a:p>
          <a:p>
            <a:r>
              <a:rPr lang="nb-NO" dirty="0" smtClean="0"/>
              <a:t>Med CSS angir vi posisjonen til et bakgrunnsbilde slik: </a:t>
            </a:r>
            <a:r>
              <a:rPr lang="nb-NO" i="1" dirty="0" err="1" smtClean="0"/>
              <a:t>background-position</a:t>
            </a:r>
            <a:r>
              <a:rPr lang="nb-NO" i="1" dirty="0" smtClean="0"/>
              <a:t>: x y; </a:t>
            </a:r>
            <a:r>
              <a:rPr lang="nb-NO" dirty="0" smtClean="0"/>
              <a:t>. Her er x avstanden fra venstre kant, og y er avstanden fra toppen.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181387"/>
            <a:ext cx="55911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>
            <a:normAutofit/>
          </a:bodyPr>
          <a:lstStyle/>
          <a:p>
            <a:r>
              <a:rPr lang="nb-NO" sz="4000" dirty="0" smtClean="0"/>
              <a:t>La nettleseren velge det bildet som passer best</a:t>
            </a:r>
            <a:endParaRPr lang="nb-NO" sz="4000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838200" y="1394847"/>
            <a:ext cx="10515600" cy="4782116"/>
          </a:xfrm>
        </p:spPr>
        <p:txBody>
          <a:bodyPr>
            <a:normAutofit lnSpcReduction="10000"/>
          </a:bodyPr>
          <a:lstStyle/>
          <a:p>
            <a:r>
              <a:rPr lang="nb-NO" dirty="0" smtClean="0"/>
              <a:t>Attributtet </a:t>
            </a:r>
            <a:r>
              <a:rPr lang="nb-NO" i="1" dirty="0" err="1" smtClean="0"/>
              <a:t>srcset</a:t>
            </a:r>
            <a:r>
              <a:rPr lang="nb-NO" dirty="0"/>
              <a:t> </a:t>
            </a:r>
            <a:r>
              <a:rPr lang="nb-NO" dirty="0" smtClean="0"/>
              <a:t>angir flere alternative bilder i </a:t>
            </a:r>
            <a:r>
              <a:rPr lang="nb-NO" dirty="0" err="1" smtClean="0"/>
              <a:t>img</a:t>
            </a:r>
            <a:r>
              <a:rPr lang="nb-NO" dirty="0" smtClean="0"/>
              <a:t>-elementet og lar nettleseren velge det bildet som passer best. </a:t>
            </a:r>
            <a:endParaRPr lang="nb-NO" dirty="0"/>
          </a:p>
          <a:p>
            <a:r>
              <a:rPr lang="nb-NO" dirty="0" smtClean="0"/>
              <a:t>Dette er fordelaktig når du skal lage en webside med bilder som skal vises på enheter med liten skjermstørrelse som mobil og </a:t>
            </a:r>
            <a:r>
              <a:rPr lang="nb-NO" dirty="0" err="1" smtClean="0"/>
              <a:t>ipad</a:t>
            </a:r>
            <a:r>
              <a:rPr lang="nb-NO" dirty="0" smtClean="0"/>
              <a:t>.</a:t>
            </a:r>
          </a:p>
          <a:p>
            <a:pPr marL="457200" lvl="1" indent="0">
              <a:buNone/>
            </a:pPr>
            <a:r>
              <a:rPr lang="nb-NO" dirty="0" smtClean="0"/>
              <a:t> </a:t>
            </a:r>
          </a:p>
          <a:p>
            <a:pPr marL="457200" lvl="1" indent="0">
              <a:buNone/>
            </a:pPr>
            <a:endParaRPr lang="nb-NO" i="1" dirty="0"/>
          </a:p>
          <a:p>
            <a:pPr marL="457200" lvl="1" indent="0">
              <a:buNone/>
            </a:pPr>
            <a:endParaRPr lang="nb-NO" i="1" dirty="0" smtClean="0"/>
          </a:p>
          <a:p>
            <a:pPr marL="457200" lvl="1" indent="0">
              <a:buNone/>
            </a:pPr>
            <a:endParaRPr lang="nb-NO" i="1" dirty="0" smtClean="0"/>
          </a:p>
          <a:p>
            <a:pPr marL="457200" lvl="1" indent="0">
              <a:buNone/>
            </a:pPr>
            <a:endParaRPr lang="nb-NO" i="1" dirty="0"/>
          </a:p>
          <a:p>
            <a:pPr marL="457200" lvl="1" indent="0">
              <a:buNone/>
            </a:pPr>
            <a:endParaRPr lang="nb-NO" i="1" dirty="0" smtClean="0"/>
          </a:p>
          <a:p>
            <a:r>
              <a:rPr lang="nb-NO" dirty="0" smtClean="0"/>
              <a:t>640w, 1024w og 2048w står for antall piksler i bredden. Nettleseren kan nå velge selv det bildet som passer i forhold til skjermbredden 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77" y="3320955"/>
            <a:ext cx="9727446" cy="13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739"/>
          </a:xfrm>
        </p:spPr>
        <p:txBody>
          <a:bodyPr/>
          <a:lstStyle/>
          <a:p>
            <a:r>
              <a:rPr lang="nb-NO" dirty="0" smtClean="0"/>
              <a:t>Informasjon om hvordan bildet blir brukt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379349"/>
            <a:ext cx="10515600" cy="4797614"/>
          </a:xfrm>
        </p:spPr>
        <p:txBody>
          <a:bodyPr/>
          <a:lstStyle/>
          <a:p>
            <a:r>
              <a:rPr lang="nb-NO" dirty="0" smtClean="0"/>
              <a:t>Attributtet </a:t>
            </a:r>
            <a:r>
              <a:rPr lang="nb-NO" i="1" dirty="0" err="1" smtClean="0"/>
              <a:t>sizes</a:t>
            </a:r>
            <a:r>
              <a:rPr lang="nb-NO" dirty="0" smtClean="0"/>
              <a:t> kan brukes sammen med </a:t>
            </a:r>
            <a:r>
              <a:rPr lang="nb-NO" i="1" dirty="0" err="1" smtClean="0"/>
              <a:t>srcset</a:t>
            </a:r>
            <a:r>
              <a:rPr lang="nb-NO" dirty="0" smtClean="0"/>
              <a:t> til å fortelle nettleseren hvordan bildet skal tegnes opp på </a:t>
            </a:r>
            <a:r>
              <a:rPr lang="nb-NO" smtClean="0"/>
              <a:t>nettsiden.</a:t>
            </a:r>
          </a:p>
          <a:p>
            <a:endParaRPr lang="nb-NO" dirty="0" smtClean="0"/>
          </a:p>
          <a:p>
            <a:r>
              <a:rPr lang="nb-NO" i="1" dirty="0" err="1" smtClean="0"/>
              <a:t>Sizes</a:t>
            </a:r>
            <a:r>
              <a:rPr lang="nb-NO" dirty="0" smtClean="0"/>
              <a:t> brukes til å fortelle nettleseren hvordan du har tenkt å bruke bildet i </a:t>
            </a:r>
            <a:r>
              <a:rPr lang="nb-NO" dirty="0" err="1" smtClean="0"/>
              <a:t>layouten</a:t>
            </a:r>
            <a:r>
              <a:rPr lang="nb-NO" dirty="0" smtClean="0"/>
              <a:t> på nettsiden. Vi kan </a:t>
            </a:r>
            <a:r>
              <a:rPr lang="nb-NO" b="1" dirty="0" smtClean="0"/>
              <a:t>legge to og to bilder ved siden av hverandre</a:t>
            </a:r>
            <a:r>
              <a:rPr lang="nb-NO" dirty="0" smtClean="0"/>
              <a:t> eller </a:t>
            </a:r>
            <a:r>
              <a:rPr lang="nb-NO" b="1" dirty="0" smtClean="0"/>
              <a:t>legge de under hverandre </a:t>
            </a:r>
            <a:r>
              <a:rPr lang="nb-NO" dirty="0" smtClean="0"/>
              <a:t>hvis skjermen blir liten.</a:t>
            </a:r>
          </a:p>
        </p:txBody>
      </p:sp>
    </p:spTree>
    <p:extLst>
      <p:ext uri="{BB962C8B-B14F-4D97-AF65-F5344CB8AC3E}">
        <p14:creationId xmlns:p14="http://schemas.microsoft.com/office/powerpoint/2010/main" val="267791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nb-NO" dirty="0" smtClean="0"/>
              <a:t>Skalering av punktgrafikkbilder med CSS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r>
              <a:rPr lang="nb-NO" dirty="0" smtClean="0"/>
              <a:t>Med CSS kan vi skalere (endre) det området der punktgrafikkbilder vises på skjermen.</a:t>
            </a:r>
            <a:r>
              <a:rPr lang="nb-NO" dirty="0"/>
              <a:t> 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smtClean="0"/>
              <a:t>Det gjør vi ved å bestemme antall piksler i </a:t>
            </a:r>
            <a:r>
              <a:rPr lang="nb-NO" i="1" dirty="0" err="1" smtClean="0"/>
              <a:t>width</a:t>
            </a:r>
            <a:r>
              <a:rPr lang="nb-NO" dirty="0" smtClean="0"/>
              <a:t> og </a:t>
            </a:r>
            <a:r>
              <a:rPr lang="nb-NO" i="1" dirty="0" err="1" smtClean="0"/>
              <a:t>height</a:t>
            </a:r>
            <a:r>
              <a:rPr lang="nb-NO" dirty="0" smtClean="0"/>
              <a:t>.</a:t>
            </a:r>
          </a:p>
          <a:p>
            <a:endParaRPr lang="nb-NO" dirty="0"/>
          </a:p>
          <a:p>
            <a:r>
              <a:rPr lang="nb-NO" dirty="0" smtClean="0"/>
              <a:t>Dette påvirker ikke selve bildefilen du viser fram, bare hvor mange piksler på skjermen som settes av til bildet.</a:t>
            </a:r>
          </a:p>
        </p:txBody>
      </p:sp>
    </p:spTree>
    <p:extLst>
      <p:ext uri="{BB962C8B-B14F-4D97-AF65-F5344CB8AC3E}">
        <p14:creationId xmlns:p14="http://schemas.microsoft.com/office/powerpoint/2010/main" val="88447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97527"/>
          </a:xfrm>
        </p:spPr>
        <p:txBody>
          <a:bodyPr>
            <a:normAutofit/>
          </a:bodyPr>
          <a:lstStyle/>
          <a:p>
            <a:r>
              <a:rPr lang="nb-NO" dirty="0" smtClean="0"/>
              <a:t>Eksempel: Bruke CSS til å endre det området et bilde vises på skjermen med</a:t>
            </a:r>
            <a:endParaRPr lang="nb-NO" dirty="0"/>
          </a:p>
        </p:txBody>
      </p:sp>
      <p:pic>
        <p:nvPicPr>
          <p:cNvPr id="10" name="Plassholder for innhold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9042" y="2998839"/>
            <a:ext cx="5578907" cy="219661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53" y="1899802"/>
            <a:ext cx="4614574" cy="44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 med tekst som ligger over et bilde</a:t>
            </a:r>
            <a:endParaRPr lang="nb-NO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 bilderedigeringsprogrammer kan du legge tekst oppå bilder og jobbe med forskjellige lag med hvert sitt innhold som ligger oppå hverandre.</a:t>
            </a:r>
          </a:p>
          <a:p>
            <a:endParaRPr lang="nb-NO" dirty="0" smtClean="0"/>
          </a:p>
          <a:p>
            <a:r>
              <a:rPr lang="nb-NO" dirty="0" smtClean="0"/>
              <a:t>HTML-elementer som skal ligge oppå hverandre må ha </a:t>
            </a:r>
            <a:r>
              <a:rPr lang="nb-NO" b="1" dirty="0" smtClean="0"/>
              <a:t>absolutt posisjonering </a:t>
            </a:r>
            <a:r>
              <a:rPr lang="nb-NO" dirty="0" smtClean="0"/>
              <a:t>på nettsiden, hvis de skal ligge oppå hverandre på denne måten.</a:t>
            </a:r>
          </a:p>
          <a:p>
            <a:endParaRPr lang="nb-NO" dirty="0" smtClean="0"/>
          </a:p>
          <a:p>
            <a:r>
              <a:rPr lang="nb-NO" dirty="0" smtClean="0"/>
              <a:t>Uten absolutt posisjonering vil HTML-elementene skyve hverandre til en eller annen side.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205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 med tekst som ligger over et bilde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809435"/>
              </p:ext>
            </p:extLst>
          </p:nvPr>
        </p:nvGraphicFramePr>
        <p:xfrm>
          <a:off x="838200" y="3270142"/>
          <a:ext cx="10515600" cy="222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71">
                  <a:extLst>
                    <a:ext uri="{9D8B030D-6E8A-4147-A177-3AD203B41FA5}">
                      <a16:colId xmlns:a16="http://schemas.microsoft.com/office/drawing/2014/main" val="3275167739"/>
                    </a:ext>
                  </a:extLst>
                </a:gridCol>
                <a:gridCol w="8347129">
                  <a:extLst>
                    <a:ext uri="{9D8B030D-6E8A-4147-A177-3AD203B41FA5}">
                      <a16:colId xmlns:a16="http://schemas.microsoft.com/office/drawing/2014/main" val="1988648152"/>
                    </a:ext>
                  </a:extLst>
                </a:gridCol>
              </a:tblGrid>
              <a:tr h="444597">
                <a:tc>
                  <a:txBody>
                    <a:bodyPr/>
                    <a:lstStyle/>
                    <a:p>
                      <a:r>
                        <a:rPr lang="nb-NO" dirty="0" smtClean="0"/>
                        <a:t>CSS-stiler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Forklaring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96636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left</a:t>
                      </a:r>
                      <a:r>
                        <a:rPr lang="nb-NO" dirty="0" smtClean="0"/>
                        <a:t>: avstand;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Bestemmer</a:t>
                      </a:r>
                      <a:r>
                        <a:rPr lang="nb-NO" baseline="0" dirty="0" smtClean="0"/>
                        <a:t> hvor langt fra </a:t>
                      </a:r>
                      <a:r>
                        <a:rPr lang="nb-NO" i="1" baseline="0" dirty="0" smtClean="0"/>
                        <a:t>venstre</a:t>
                      </a:r>
                      <a:r>
                        <a:rPr lang="nb-NO" baseline="0" dirty="0" smtClean="0"/>
                        <a:t> kant HTML-elementet skal ligge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05396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dirty="0" smtClean="0"/>
                        <a:t>right: avstand;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Bestemmer</a:t>
                      </a:r>
                      <a:r>
                        <a:rPr lang="nb-NO" baseline="0" dirty="0" smtClean="0"/>
                        <a:t> hvor langt fra </a:t>
                      </a:r>
                      <a:r>
                        <a:rPr lang="nb-NO" i="1" baseline="0" dirty="0" smtClean="0"/>
                        <a:t>høyre</a:t>
                      </a:r>
                      <a:r>
                        <a:rPr lang="nb-NO" baseline="0" dirty="0" smtClean="0"/>
                        <a:t> kant HTML-elementet skal ligge</a:t>
                      </a:r>
                      <a:endParaRPr lang="nb-N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1969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top</a:t>
                      </a:r>
                      <a:r>
                        <a:rPr lang="nb-NO" dirty="0" smtClean="0"/>
                        <a:t>: avstand;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Bestemmer</a:t>
                      </a:r>
                      <a:r>
                        <a:rPr lang="nb-NO" baseline="0" dirty="0" smtClean="0"/>
                        <a:t> hvor langt fra </a:t>
                      </a:r>
                      <a:r>
                        <a:rPr lang="nb-NO" i="1" baseline="0" dirty="0" smtClean="0"/>
                        <a:t>øvre</a:t>
                      </a:r>
                      <a:r>
                        <a:rPr lang="nb-NO" baseline="0" dirty="0" smtClean="0"/>
                        <a:t> kant HTML-elementet skal ligge</a:t>
                      </a:r>
                      <a:endParaRPr lang="nb-N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85349"/>
                  </a:ext>
                </a:extLst>
              </a:tr>
              <a:tr h="444597">
                <a:tc>
                  <a:txBody>
                    <a:bodyPr/>
                    <a:lstStyle/>
                    <a:p>
                      <a:r>
                        <a:rPr lang="nb-NO" dirty="0" err="1" smtClean="0"/>
                        <a:t>bottom</a:t>
                      </a:r>
                      <a:r>
                        <a:rPr lang="nb-NO" dirty="0" smtClean="0"/>
                        <a:t>: avstand;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Bestemmer</a:t>
                      </a:r>
                      <a:r>
                        <a:rPr lang="nb-NO" baseline="0" dirty="0" smtClean="0"/>
                        <a:t> hvor langt fra </a:t>
                      </a:r>
                      <a:r>
                        <a:rPr lang="nb-NO" i="1" baseline="0" dirty="0" smtClean="0"/>
                        <a:t>nedre </a:t>
                      </a:r>
                      <a:r>
                        <a:rPr lang="nb-NO" baseline="0" dirty="0" smtClean="0"/>
                        <a:t>kant HTML-elementet skal ligge</a:t>
                      </a:r>
                      <a:endParaRPr lang="nb-N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88168"/>
                  </a:ext>
                </a:extLst>
              </a:tr>
            </a:tbl>
          </a:graphicData>
        </a:graphic>
      </p:graphicFrame>
      <p:sp>
        <p:nvSpPr>
          <p:cNvPr id="5" name="Rektangel 4"/>
          <p:cNvSpPr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</a:t>
            </a:r>
            <a:r>
              <a:rPr lang="nb-NO" sz="2400" b="0" i="0" dirty="0" err="1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  <a:endParaRPr lang="nb-NO" sz="2400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nb-NO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nb-NO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sz="24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nb-NO" sz="24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b-NO" dirty="0" smtClean="0"/>
              <a:t>/*</a:t>
            </a:r>
            <a:r>
              <a:rPr lang="nb-NO" dirty="0" smtClean="0"/>
              <a:t>Gir</a:t>
            </a:r>
            <a:r>
              <a:rPr lang="nb-NO" baseline="0" dirty="0" smtClean="0"/>
              <a:t> HTML-elementet en absolutt posisjonering</a:t>
            </a:r>
            <a:r>
              <a:rPr lang="nb-NO" dirty="0" smtClean="0"/>
              <a:t>*/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75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6965" cy="813661"/>
          </a:xfrm>
        </p:spPr>
        <p:txBody>
          <a:bodyPr>
            <a:normAutofit/>
          </a:bodyPr>
          <a:lstStyle/>
          <a:p>
            <a:r>
              <a:rPr lang="nb-NO" sz="3800" dirty="0" smtClean="0"/>
              <a:t>Eksempel: Tekst og bilder </a:t>
            </a:r>
            <a:r>
              <a:rPr lang="nb-NO" sz="3800" b="1" dirty="0" smtClean="0"/>
              <a:t>uten</a:t>
            </a:r>
            <a:r>
              <a:rPr lang="nb-NO" sz="3800" dirty="0" smtClean="0"/>
              <a:t> absolutt posisjonering</a:t>
            </a:r>
            <a:endParaRPr lang="nb-NO" sz="3800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2903" y="1628196"/>
            <a:ext cx="4133850" cy="4391025"/>
          </a:xfrm>
          <a:prstGeom prst="rect">
            <a:avLst/>
          </a:prstGeom>
        </p:spPr>
      </p:pic>
      <p:sp>
        <p:nvSpPr>
          <p:cNvPr id="6" name="Plassholder for tekst 5"/>
          <p:cNvSpPr>
            <a:spLocks noGrp="1"/>
          </p:cNvSpPr>
          <p:nvPr>
            <p:ph type="body" sz="half" idx="2"/>
          </p:nvPr>
        </p:nvSpPr>
        <p:spPr>
          <a:xfrm>
            <a:off x="839788" y="1628196"/>
            <a:ext cx="4832592" cy="4240792"/>
          </a:xfrm>
        </p:spPr>
        <p:txBody>
          <a:bodyPr/>
          <a:lstStyle/>
          <a:p>
            <a:r>
              <a:rPr lang="nb-NO" dirty="0" smtClean="0"/>
              <a:t>Uten CSS som setter absolutt posisjonering på HTML-elementene vil elementene skyve hverandre vekk.</a:t>
            </a:r>
          </a:p>
          <a:p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69" y="2251936"/>
            <a:ext cx="4029075" cy="216217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269" y="4771446"/>
            <a:ext cx="56864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4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66965" cy="612183"/>
          </a:xfrm>
        </p:spPr>
        <p:txBody>
          <a:bodyPr>
            <a:normAutofit fontScale="90000"/>
          </a:bodyPr>
          <a:lstStyle/>
          <a:p>
            <a:r>
              <a:rPr lang="nb-NO" sz="3800" dirty="0" smtClean="0"/>
              <a:t>Eksempel: Tekst og bilder </a:t>
            </a:r>
            <a:r>
              <a:rPr lang="nb-NO" sz="3800" b="1" dirty="0" smtClean="0"/>
              <a:t>med</a:t>
            </a:r>
            <a:r>
              <a:rPr lang="nb-NO" sz="3800" dirty="0" smtClean="0"/>
              <a:t> absolutt posisjonering</a:t>
            </a:r>
            <a:endParaRPr lang="nb-NO" sz="3800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half" idx="2"/>
          </p:nvPr>
        </p:nvSpPr>
        <p:spPr>
          <a:xfrm>
            <a:off x="839788" y="1270861"/>
            <a:ext cx="4119670" cy="4598127"/>
          </a:xfrm>
        </p:spPr>
        <p:txBody>
          <a:bodyPr/>
          <a:lstStyle/>
          <a:p>
            <a:r>
              <a:rPr lang="nb-NO" dirty="0" smtClean="0"/>
              <a:t>Med CSS setter vi inn absolutt posisjonering på HTML-elementene. De forskjellige elementene legger seg oppå hverandre.</a:t>
            </a:r>
          </a:p>
          <a:p>
            <a:endParaRPr lang="nb-NO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7441" y="2063826"/>
            <a:ext cx="4882607" cy="3267591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922" y="2213940"/>
            <a:ext cx="4002536" cy="4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Bilde med tekst som ligger over et bilde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Hvis vi legger HTML-elementer med absolutt posisjonering inni et HTML-element som har </a:t>
            </a:r>
            <a:r>
              <a:rPr lang="nb-NO" i="1" dirty="0" err="1" smtClean="0"/>
              <a:t>position</a:t>
            </a:r>
            <a:r>
              <a:rPr lang="nb-NO" i="1" dirty="0" smtClean="0"/>
              <a:t>: relative</a:t>
            </a:r>
            <a:r>
              <a:rPr lang="nb-NO" dirty="0" smtClean="0"/>
              <a:t>, vil avstandene settes i forhold til elementet med </a:t>
            </a:r>
            <a:r>
              <a:rPr lang="nb-NO" i="1" dirty="0" err="1" smtClean="0"/>
              <a:t>position</a:t>
            </a:r>
            <a:r>
              <a:rPr lang="nb-NO" i="1" dirty="0" smtClean="0"/>
              <a:t>: relative</a:t>
            </a:r>
            <a:r>
              <a:rPr lang="nb-NO" dirty="0" smtClean="0"/>
              <a:t>.</a:t>
            </a:r>
          </a:p>
          <a:p>
            <a:endParaRPr lang="nb-NO" dirty="0" smtClean="0"/>
          </a:p>
          <a:p>
            <a:r>
              <a:rPr lang="nb-NO" dirty="0" smtClean="0"/>
              <a:t>Det HTML-elementet som legges inn lengst ned i HTML-koden legger seg over elementer som legges inn høyere opp.</a:t>
            </a:r>
          </a:p>
          <a:p>
            <a:endParaRPr lang="nb-NO" dirty="0"/>
          </a:p>
          <a:p>
            <a:r>
              <a:rPr lang="nb-NO" dirty="0" smtClean="0"/>
              <a:t>Dette kan overstyres ved å sette CSS-stilen </a:t>
            </a:r>
            <a:r>
              <a:rPr lang="nb-NO" i="1" dirty="0" smtClean="0"/>
              <a:t>z-</a:t>
            </a:r>
            <a:r>
              <a:rPr lang="nb-NO" i="1" dirty="0" err="1" smtClean="0"/>
              <a:t>index</a:t>
            </a:r>
            <a:r>
              <a:rPr lang="nb-NO" i="1" dirty="0" smtClean="0"/>
              <a:t>: verdi;</a:t>
            </a:r>
            <a:r>
              <a:rPr lang="nb-NO" dirty="0" smtClean="0"/>
              <a:t> Jo høyere </a:t>
            </a:r>
            <a:r>
              <a:rPr lang="nb-NO" i="1" dirty="0" smtClean="0"/>
              <a:t>z-</a:t>
            </a:r>
            <a:r>
              <a:rPr lang="nb-NO" i="1" dirty="0" err="1" smtClean="0"/>
              <a:t>index</a:t>
            </a:r>
            <a:r>
              <a:rPr lang="nb-NO" dirty="0" smtClean="0"/>
              <a:t>, jo nærmere øyet legger HTML-elementet seg.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279246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753"/>
          </a:xfrm>
        </p:spPr>
        <p:txBody>
          <a:bodyPr>
            <a:normAutofit/>
          </a:bodyPr>
          <a:lstStyle/>
          <a:p>
            <a:r>
              <a:rPr lang="nb-NO" sz="3200" dirty="0" smtClean="0"/>
              <a:t>Eksempel: Tekst og bilder </a:t>
            </a:r>
            <a:r>
              <a:rPr lang="nb-NO" sz="3200" b="1" dirty="0" smtClean="0"/>
              <a:t>med</a:t>
            </a:r>
            <a:r>
              <a:rPr lang="nb-NO" sz="3200" dirty="0" smtClean="0"/>
              <a:t> absolutt og relativ posisjonering</a:t>
            </a:r>
            <a:endParaRPr lang="nb-NO" sz="3200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sz="half" idx="4294967295"/>
          </p:nvPr>
        </p:nvSpPr>
        <p:spPr>
          <a:xfrm>
            <a:off x="966061" y="1224366"/>
            <a:ext cx="10259878" cy="1255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dirty="0" smtClean="0"/>
              <a:t>I </a:t>
            </a:r>
            <a:r>
              <a:rPr lang="nb-NO" dirty="0"/>
              <a:t>f</a:t>
            </a:r>
            <a:r>
              <a:rPr lang="nb-NO" dirty="0" smtClean="0"/>
              <a:t>orrige eksemplet brukte vi </a:t>
            </a:r>
            <a:r>
              <a:rPr lang="nb-NO" i="1" dirty="0" err="1" smtClean="0"/>
              <a:t>position</a:t>
            </a:r>
            <a:r>
              <a:rPr lang="nb-NO" i="1" dirty="0" smtClean="0"/>
              <a:t>: relative;</a:t>
            </a:r>
            <a:r>
              <a:rPr lang="nb-NO" dirty="0" smtClean="0"/>
              <a:t> for å kontrollere avstanden fra elementene til kantene av </a:t>
            </a:r>
            <a:r>
              <a:rPr lang="nb-NO" dirty="0" err="1" smtClean="0"/>
              <a:t>article</a:t>
            </a:r>
            <a:r>
              <a:rPr lang="nb-NO" dirty="0" smtClean="0"/>
              <a:t>-elementet. Uten </a:t>
            </a:r>
            <a:r>
              <a:rPr lang="nb-NO" dirty="0" err="1" smtClean="0"/>
              <a:t>position</a:t>
            </a:r>
            <a:r>
              <a:rPr lang="nb-NO" dirty="0" smtClean="0"/>
              <a:t>: relative kan vi ikke kontrollere avstanden elementene ligger i forhold til.</a:t>
            </a:r>
            <a:endParaRPr lang="nb-NO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033" y="2721782"/>
            <a:ext cx="7686893" cy="34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1034</Words>
  <Application>Microsoft Office PowerPoint</Application>
  <PresentationFormat>Widescreen</PresentationFormat>
  <Paragraphs>106</Paragraphs>
  <Slides>18</Slides>
  <Notes>10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Office-tema</vt:lpstr>
      <vt:lpstr>Kap. 7.4 Bilder med JavaScript</vt:lpstr>
      <vt:lpstr>Skalering av punktgrafikkbilder med CSS</vt:lpstr>
      <vt:lpstr>Eksempel: Bruke CSS til å endre det området et bilde vises på skjermen med</vt:lpstr>
      <vt:lpstr>Bilde med tekst som ligger over et bilde</vt:lpstr>
      <vt:lpstr>Bilde med tekst som ligger over et bilde</vt:lpstr>
      <vt:lpstr>Eksempel: Tekst og bilder uten absolutt posisjonering</vt:lpstr>
      <vt:lpstr>Eksempel: Tekst og bilder med absolutt posisjonering</vt:lpstr>
      <vt:lpstr>Bilde med tekst som ligger over et bilde</vt:lpstr>
      <vt:lpstr>Eksempel: Tekst og bilder med absolutt og relativ posisjonering</vt:lpstr>
      <vt:lpstr>Skalering av bilder med JavaScript</vt:lpstr>
      <vt:lpstr>Eksempel: Zoome inn på et bilde</vt:lpstr>
      <vt:lpstr>Eksempel: Zoome inn på et bilde</vt:lpstr>
      <vt:lpstr>Eksempel: Zoome inn på et bilde versjon 2</vt:lpstr>
      <vt:lpstr>Eksempel: Zoome inn på et bilde versjon 2</vt:lpstr>
      <vt:lpstr>Farge og gjennomsiktighet for punktgrafikk</vt:lpstr>
      <vt:lpstr>Eksempel: Fire ikoner i en bildefil</vt:lpstr>
      <vt:lpstr>La nettleseren velge det bildet som passer best</vt:lpstr>
      <vt:lpstr>Informasjon om hvordan bildet blir brukt</vt:lpstr>
    </vt:vector>
  </TitlesOfParts>
  <Company>IKT-Agder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Kap. 7.4 Bilder med JavaScript</dc:title>
  <dc:creator>Øverås, Harald</dc:creator>
  <cp:lastModifiedBy>Øverås, Harald</cp:lastModifiedBy>
  <cp:revision>38</cp:revision>
  <dcterms:created xsi:type="dcterms:W3CDTF">2019-11-17T17:14:25Z</dcterms:created>
  <dcterms:modified xsi:type="dcterms:W3CDTF">2019-11-17T21:22:55Z</dcterms:modified>
</cp:coreProperties>
</file>