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embeddedFontLst>
    <p:embeddedFont>
      <p:font typeface="Quicksan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Quicksand-bold.fntdata"/><Relationship Id="rId6" Type="http://schemas.openxmlformats.org/officeDocument/2006/relationships/slide" Target="slides/slide2.xml"/><Relationship Id="rId18" Type="http://schemas.openxmlformats.org/officeDocument/2006/relationships/font" Target="fonts/Quicksan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key color">
  <p:cSld name="BLANK_1">
    <p:bg>
      <p:bgPr>
        <a:solidFill>
          <a:srgbClr val="39C0BA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95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Clr>
                <a:srgbClr val="39C0BA"/>
              </a:buClr>
              <a:buSzPts val="2800"/>
              <a:buChar char="◦"/>
              <a:defRPr i="1" sz="2800">
                <a:solidFill>
                  <a:srgbClr val="39C0BA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▫"/>
              <a:defRPr i="1" sz="2800">
                <a:solidFill>
                  <a:srgbClr val="39C0BA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i="1" sz="2800">
                <a:solidFill>
                  <a:srgbClr val="39C0BA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i="1" sz="2800">
                <a:solidFill>
                  <a:srgbClr val="39C0BA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i="1" sz="2800">
                <a:solidFill>
                  <a:srgbClr val="39C0BA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i="1" sz="2800">
                <a:solidFill>
                  <a:srgbClr val="39C0BA"/>
                </a:solidFill>
              </a:defRPr>
            </a:lvl8pPr>
            <a:lvl9pPr indent="-406400" lvl="8" marL="41148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208000" y="3096172"/>
            <a:ext cx="1306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Shape 3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165475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3692249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6219023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40" name="Shape 4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49" name="Shape 4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" name="Shape 50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E303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1530175" y="1642750"/>
            <a:ext cx="6970500" cy="33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 u="sng"/>
              <a:t>Abacus</a:t>
            </a:r>
            <a:endParaRPr b="1" sz="7000" u="sng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Group 9</a:t>
            </a:r>
            <a:endParaRPr b="1"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Josh Overbeck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Jacob Sandy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Feiyu Wang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Nicole Matthews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4" name="Shape 124"/>
          <p:cNvSpPr txBox="1"/>
          <p:nvPr>
            <p:ph idx="4294967295" type="body"/>
          </p:nvPr>
        </p:nvSpPr>
        <p:spPr>
          <a:xfrm>
            <a:off x="1284600" y="2767000"/>
            <a:ext cx="22113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Remove</a:t>
            </a:r>
            <a:r>
              <a:rPr b="1" lang="en" sz="1800"/>
              <a:t> Employee</a:t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Here the managers and admin,  is able to add a new employee and specify if they’re a Manager or Employee</a:t>
            </a:r>
            <a:endParaRPr sz="1800"/>
          </a:p>
        </p:txBody>
      </p:sp>
      <p:sp>
        <p:nvSpPr>
          <p:cNvPr id="125" name="Shape 125"/>
          <p:cNvSpPr/>
          <p:nvPr/>
        </p:nvSpPr>
        <p:spPr>
          <a:xfrm>
            <a:off x="3678188" y="1429812"/>
            <a:ext cx="5140316" cy="400179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450" y="1642350"/>
            <a:ext cx="4717799" cy="30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2" name="Shape 132"/>
          <p:cNvSpPr txBox="1"/>
          <p:nvPr>
            <p:ph idx="4294967295" type="body"/>
          </p:nvPr>
        </p:nvSpPr>
        <p:spPr>
          <a:xfrm>
            <a:off x="1319400" y="3139850"/>
            <a:ext cx="22113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Add Item</a:t>
            </a:r>
            <a:endParaRPr b="1"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Logged in users can also add or delete items from the table</a:t>
            </a:r>
            <a:endParaRPr sz="1800"/>
          </a:p>
        </p:txBody>
      </p:sp>
      <p:sp>
        <p:nvSpPr>
          <p:cNvPr id="133" name="Shape 133"/>
          <p:cNvSpPr/>
          <p:nvPr/>
        </p:nvSpPr>
        <p:spPr>
          <a:xfrm>
            <a:off x="3678188" y="1429812"/>
            <a:ext cx="5140316" cy="400179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450" y="1642350"/>
            <a:ext cx="4717800" cy="30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165500" y="78472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Still need to do</a:t>
            </a:r>
            <a:endParaRPr sz="3600"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1142998" y="1547191"/>
            <a:ext cx="6858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Char char="◦"/>
            </a:pPr>
            <a:r>
              <a:rPr lang="en" sz="3600"/>
              <a:t>Remove item</a:t>
            </a:r>
            <a:endParaRPr sz="3600"/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◦"/>
            </a:pPr>
            <a:r>
              <a:rPr lang="en" sz="3600"/>
              <a:t>Populating the table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Questions?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165500" y="78472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Member Roles</a:t>
            </a:r>
            <a:endParaRPr sz="3600"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142998" y="1547191"/>
            <a:ext cx="6858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Nicole - Login GUI, Backend</a:t>
            </a:r>
            <a:endParaRPr sz="36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Josh - Backend</a:t>
            </a:r>
            <a:endParaRPr sz="36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Feiyu - Testing</a:t>
            </a:r>
            <a:endParaRPr sz="36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Jacob - Inventory GUI</a:t>
            </a:r>
            <a:endParaRPr sz="36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All - Document</a:t>
            </a:r>
            <a:r>
              <a:rPr lang="en" sz="3600"/>
              <a:t>ation 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165500" y="78472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Abacus?</a:t>
            </a:r>
            <a:endParaRPr sz="3600"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Abacus is an Inventory Management System used to help companies stay organized and regulate their inventories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165500" y="78472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Things Change</a:t>
            </a:r>
            <a:r>
              <a:rPr lang="en" sz="3600"/>
              <a:t>...</a:t>
            </a:r>
            <a:endParaRPr sz="3600"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◦"/>
            </a:pPr>
            <a:r>
              <a:rPr lang="en"/>
              <a:t>Originally we were going to use a database to hold the inventory data but later realized that for ease of </a:t>
            </a:r>
            <a:r>
              <a:rPr lang="en"/>
              <a:t>installation and use, a simple file of serialized objects stored locally would be more practical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Tools</a:t>
            </a:r>
            <a:endParaRPr b="1"/>
          </a:p>
          <a:p>
            <a: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◦"/>
            </a:pPr>
            <a:r>
              <a:rPr lang="en"/>
              <a:t>Github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◦"/>
            </a:pPr>
            <a:r>
              <a:rPr lang="en"/>
              <a:t>Eclipse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◦"/>
            </a:pPr>
            <a:r>
              <a:rPr lang="en"/>
              <a:t>Scenebuilder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◦"/>
            </a:pPr>
            <a:r>
              <a:rPr lang="en"/>
              <a:t>JUnit5</a:t>
            </a:r>
            <a:endParaRPr/>
          </a:p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◦"/>
            </a:pPr>
            <a:r>
              <a:rPr lang="en"/>
              <a:t>Google drive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143000" y="755050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Tools Used</a:t>
            </a:r>
            <a:endParaRPr sz="3600"/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Languages</a:t>
            </a:r>
            <a:endParaRPr b="1"/>
          </a:p>
          <a:p>
            <a: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◦"/>
            </a:pPr>
            <a:r>
              <a:rPr lang="en"/>
              <a:t>Javafx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◦"/>
            </a:pPr>
            <a:r>
              <a:rPr lang="en"/>
              <a:t>CSS</a:t>
            </a:r>
            <a:endParaRPr/>
          </a:p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◦"/>
            </a:pPr>
            <a:r>
              <a:rPr lang="en"/>
              <a:t>FXML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2" name="Shape 92"/>
          <p:cNvSpPr txBox="1"/>
          <p:nvPr>
            <p:ph idx="4294967295" type="body"/>
          </p:nvPr>
        </p:nvSpPr>
        <p:spPr>
          <a:xfrm>
            <a:off x="1319400" y="3139850"/>
            <a:ext cx="1895700" cy="21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Login Screen</a:t>
            </a:r>
            <a:endParaRPr b="1"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Login </a:t>
            </a:r>
            <a:r>
              <a:rPr lang="en" sz="1800"/>
              <a:t>with a username and password or </a:t>
            </a:r>
            <a:r>
              <a:rPr lang="en" sz="1800"/>
              <a:t>as a guest</a:t>
            </a:r>
            <a:endParaRPr sz="1800"/>
          </a:p>
        </p:txBody>
      </p:sp>
      <p:sp>
        <p:nvSpPr>
          <p:cNvPr id="93" name="Shape 93"/>
          <p:cNvSpPr/>
          <p:nvPr/>
        </p:nvSpPr>
        <p:spPr>
          <a:xfrm>
            <a:off x="3678188" y="1429813"/>
            <a:ext cx="5140316" cy="4001795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450" y="1642350"/>
            <a:ext cx="4717795" cy="300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0" name="Shape 100"/>
          <p:cNvSpPr txBox="1"/>
          <p:nvPr>
            <p:ph idx="4294967295" type="body"/>
          </p:nvPr>
        </p:nvSpPr>
        <p:spPr>
          <a:xfrm>
            <a:off x="1319400" y="3139850"/>
            <a:ext cx="2109600" cy="21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Inventory Screen</a:t>
            </a:r>
            <a:endParaRPr b="1"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From here, the user can view and sort the table</a:t>
            </a:r>
            <a:endParaRPr sz="1800"/>
          </a:p>
        </p:txBody>
      </p:sp>
      <p:sp>
        <p:nvSpPr>
          <p:cNvPr id="101" name="Shape 101"/>
          <p:cNvSpPr/>
          <p:nvPr/>
        </p:nvSpPr>
        <p:spPr>
          <a:xfrm>
            <a:off x="3678188" y="1429812"/>
            <a:ext cx="5140316" cy="400179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450" y="1642350"/>
            <a:ext cx="4717795" cy="3007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8" name="Shape 108"/>
          <p:cNvSpPr txBox="1"/>
          <p:nvPr>
            <p:ph idx="4294967295" type="body"/>
          </p:nvPr>
        </p:nvSpPr>
        <p:spPr>
          <a:xfrm>
            <a:off x="1319400" y="3139850"/>
            <a:ext cx="2211300" cy="21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Adding/Removing</a:t>
            </a:r>
            <a:endParaRPr b="1"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 add items and employees, the user must be signed in</a:t>
            </a:r>
            <a:endParaRPr sz="1800"/>
          </a:p>
        </p:txBody>
      </p:sp>
      <p:sp>
        <p:nvSpPr>
          <p:cNvPr id="109" name="Shape 109"/>
          <p:cNvSpPr/>
          <p:nvPr/>
        </p:nvSpPr>
        <p:spPr>
          <a:xfrm>
            <a:off x="3678188" y="1429812"/>
            <a:ext cx="5140316" cy="400179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450" y="1642350"/>
            <a:ext cx="4717801" cy="300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6" name="Shape 116"/>
          <p:cNvSpPr txBox="1"/>
          <p:nvPr>
            <p:ph idx="4294967295" type="body"/>
          </p:nvPr>
        </p:nvSpPr>
        <p:spPr>
          <a:xfrm>
            <a:off x="1319400" y="3139850"/>
            <a:ext cx="22113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Add Employee</a:t>
            </a:r>
            <a:endParaRPr b="1"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Here managers and the admin are able to add a new employee and specify if they’re a Manager or Employee</a:t>
            </a:r>
            <a:endParaRPr sz="1800"/>
          </a:p>
        </p:txBody>
      </p:sp>
      <p:sp>
        <p:nvSpPr>
          <p:cNvPr id="117" name="Shape 117"/>
          <p:cNvSpPr/>
          <p:nvPr/>
        </p:nvSpPr>
        <p:spPr>
          <a:xfrm>
            <a:off x="3678188" y="1429812"/>
            <a:ext cx="5140316" cy="400179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31176" l="28542" r="28988" t="12810"/>
          <a:stretch/>
        </p:blipFill>
        <p:spPr>
          <a:xfrm>
            <a:off x="3889450" y="1642350"/>
            <a:ext cx="4717805" cy="3007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