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1" r:id="rId4"/>
    <p:sldId id="272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818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7121">
          <p15:clr>
            <a:srgbClr val="A4A3A4"/>
          </p15:clr>
        </p15:guide>
        <p15:guide id="6" pos="1603">
          <p15:clr>
            <a:srgbClr val="A4A3A4"/>
          </p15:clr>
        </p15:guide>
        <p15:guide id="7" pos="13777">
          <p15:clr>
            <a:srgbClr val="A4A3A4"/>
          </p15:clr>
        </p15:guide>
        <p15:guide id="8" pos="11037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682">
          <p15:clr>
            <a:srgbClr val="A4A3A4"/>
          </p15:clr>
        </p15:guide>
        <p15:guide id="11" orient="horz" pos="1156">
          <p15:clr>
            <a:srgbClr val="A4A3A4"/>
          </p15:clr>
        </p15:guide>
        <p15:guide id="12" orient="horz" pos="2670">
          <p15:clr>
            <a:srgbClr val="A4A3A4"/>
          </p15:clr>
        </p15:guide>
        <p15:guide id="13" pos="2880">
          <p15:clr>
            <a:srgbClr val="A4A3A4"/>
          </p15:clr>
        </p15:guide>
        <p15:guide id="14" pos="601">
          <p15:clr>
            <a:srgbClr val="A4A3A4"/>
          </p15:clr>
        </p15:guide>
        <p15:guide id="15" pos="5166">
          <p15:clr>
            <a:srgbClr val="A4A3A4"/>
          </p15:clr>
        </p15:guide>
        <p15:guide id="16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rman" initials="P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AC"/>
    <a:srgbClr val="0047BB"/>
    <a:srgbClr val="333333"/>
    <a:srgbClr val="F4364C"/>
    <a:srgbClr val="474847"/>
    <a:srgbClr val="505150"/>
    <a:srgbClr val="6A81B6"/>
    <a:srgbClr val="00BF6F"/>
    <a:srgbClr val="9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E0CA-9274-4391-9143-9341771943DA}" v="40" dt="2020-01-20T10:33:3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83260" autoAdjust="0"/>
  </p:normalViewPr>
  <p:slideViewPr>
    <p:cSldViewPr snapToGrid="0" showGuides="1">
      <p:cViewPr varScale="1">
        <p:scale>
          <a:sx n="130" d="100"/>
          <a:sy n="130" d="100"/>
        </p:scale>
        <p:origin x="1336" y="176"/>
      </p:cViewPr>
      <p:guideLst>
        <p:guide orient="horz" pos="4321"/>
        <p:guide pos="7680"/>
        <p:guide orient="horz" pos="1818"/>
        <p:guide orient="horz" pos="3082"/>
        <p:guide orient="horz" pos="7121"/>
        <p:guide pos="1603"/>
        <p:guide pos="13777"/>
        <p:guide pos="11037"/>
        <p:guide orient="horz" pos="1620"/>
        <p:guide orient="horz" pos="682"/>
        <p:guide orient="horz" pos="1156"/>
        <p:guide orient="horz" pos="2670"/>
        <p:guide pos="2880"/>
        <p:guide pos="601"/>
        <p:guide pos="5166"/>
        <p:guide pos="4139"/>
      </p:guideLst>
    </p:cSldViewPr>
  </p:slideViewPr>
  <p:outlineViewPr>
    <p:cViewPr>
      <p:scale>
        <a:sx n="33" d="100"/>
        <a:sy n="33" d="100"/>
      </p:scale>
      <p:origin x="0" y="-42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Iasella" userId="98b80c50-e93c-49ae-b326-9eaa31db7259" providerId="ADAL" clId="{84DBE0CA-9274-4391-9143-9341771943DA}"/>
    <pc:docChg chg="undo custSel addSld delSld modSld sldOrd">
      <pc:chgData name="Daniele Iasella" userId="98b80c50-e93c-49ae-b326-9eaa31db7259" providerId="ADAL" clId="{84DBE0CA-9274-4391-9143-9341771943DA}" dt="2020-01-20T10:33:39.811" v="1185" actId="12788"/>
      <pc:docMkLst>
        <pc:docMk/>
      </pc:docMkLst>
      <pc:sldChg chg="modSp">
        <pc:chgData name="Daniele Iasella" userId="98b80c50-e93c-49ae-b326-9eaa31db7259" providerId="ADAL" clId="{84DBE0CA-9274-4391-9143-9341771943DA}" dt="2020-01-16T11:51:19.314" v="523" actId="1076"/>
        <pc:sldMkLst>
          <pc:docMk/>
          <pc:sldMk cId="103560180" sldId="272"/>
        </pc:sldMkLst>
        <pc:picChg chg="mod">
          <ac:chgData name="Daniele Iasella" userId="98b80c50-e93c-49ae-b326-9eaa31db7259" providerId="ADAL" clId="{84DBE0CA-9274-4391-9143-9341771943DA}" dt="2020-01-16T11:51:19.314" v="523" actId="1076"/>
          <ac:picMkLst>
            <pc:docMk/>
            <pc:sldMk cId="103560180" sldId="272"/>
            <ac:picMk id="2" creationId="{3AE333AD-2657-49CE-B146-68328B18888F}"/>
          </ac:picMkLst>
        </pc:picChg>
      </pc:sldChg>
      <pc:sldChg chg="modSp modNotesTx">
        <pc:chgData name="Daniele Iasella" userId="98b80c50-e93c-49ae-b326-9eaa31db7259" providerId="ADAL" clId="{84DBE0CA-9274-4391-9143-9341771943DA}" dt="2020-01-17T14:41:14.771" v="712"/>
        <pc:sldMkLst>
          <pc:docMk/>
          <pc:sldMk cId="1664868589" sldId="273"/>
        </pc:sldMkLst>
        <pc:spChg chg="mod">
          <ac:chgData name="Daniele Iasella" userId="98b80c50-e93c-49ae-b326-9eaa31db7259" providerId="ADAL" clId="{84DBE0CA-9274-4391-9143-9341771943DA}" dt="2020-01-17T14:41:14.771" v="712"/>
          <ac:spMkLst>
            <pc:docMk/>
            <pc:sldMk cId="1664868589" sldId="273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6:23.081" v="191" actId="20577"/>
          <ac:spMkLst>
            <pc:docMk/>
            <pc:sldMk cId="1664868589" sldId="273"/>
            <ac:spMk id="4" creationId="{D15CB8C5-C144-4EDE-B7BA-09151363632F}"/>
          </ac:spMkLst>
        </pc:spChg>
      </pc:sldChg>
      <pc:sldChg chg="modSp add ord modNotesTx">
        <pc:chgData name="Daniele Iasella" userId="98b80c50-e93c-49ae-b326-9eaa31db7259" providerId="ADAL" clId="{84DBE0CA-9274-4391-9143-9341771943DA}" dt="2020-01-17T12:03:13.576" v="530" actId="20577"/>
        <pc:sldMkLst>
          <pc:docMk/>
          <pc:sldMk cId="2571450692" sldId="274"/>
        </pc:sldMkLst>
        <pc:spChg chg="mod">
          <ac:chgData name="Daniele Iasella" userId="98b80c50-e93c-49ae-b326-9eaa31db7259" providerId="ADAL" clId="{84DBE0CA-9274-4391-9143-9341771943DA}" dt="2020-01-17T12:01:21.635" v="529"/>
          <ac:spMkLst>
            <pc:docMk/>
            <pc:sldMk cId="2571450692" sldId="274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8:49.041" v="268" actId="20577"/>
          <ac:spMkLst>
            <pc:docMk/>
            <pc:sldMk cId="2571450692" sldId="274"/>
            <ac:spMk id="4" creationId="{D15CB8C5-C144-4EDE-B7BA-09151363632F}"/>
          </ac:spMkLst>
        </pc:spChg>
      </pc:sldChg>
      <pc:sldChg chg="modSp add modNotesTx">
        <pc:chgData name="Daniele Iasella" userId="98b80c50-e93c-49ae-b326-9eaa31db7259" providerId="ADAL" clId="{84DBE0CA-9274-4391-9143-9341771943DA}" dt="2020-01-20T10:33:01.958" v="1182" actId="20577"/>
        <pc:sldMkLst>
          <pc:docMk/>
          <pc:sldMk cId="1001332799" sldId="275"/>
        </pc:sldMkLst>
        <pc:spChg chg="mod">
          <ac:chgData name="Daniele Iasella" userId="98b80c50-e93c-49ae-b326-9eaa31db7259" providerId="ADAL" clId="{84DBE0CA-9274-4391-9143-9341771943DA}" dt="2020-01-20T10:33:01.958" v="1182" actId="20577"/>
          <ac:spMkLst>
            <pc:docMk/>
            <pc:sldMk cId="1001332799" sldId="275"/>
            <ac:spMk id="2" creationId="{1C479743-1890-4772-A01C-1C2AF69B03FF}"/>
          </ac:spMkLst>
        </pc:spChg>
      </pc:sldChg>
      <pc:sldChg chg="addSp delSp modSp add modNotesTx">
        <pc:chgData name="Daniele Iasella" userId="98b80c50-e93c-49ae-b326-9eaa31db7259" providerId="ADAL" clId="{84DBE0CA-9274-4391-9143-9341771943DA}" dt="2020-01-20T10:33:39.811" v="1185" actId="12788"/>
        <pc:sldMkLst>
          <pc:docMk/>
          <pc:sldMk cId="3816358266" sldId="276"/>
        </pc:sldMkLst>
        <pc:spChg chg="add del mod">
          <ac:chgData name="Daniele Iasella" userId="98b80c50-e93c-49ae-b326-9eaa31db7259" providerId="ADAL" clId="{84DBE0CA-9274-4391-9143-9341771943DA}" dt="2020-01-20T10:23:27.385" v="1148" actId="20577"/>
          <ac:spMkLst>
            <pc:docMk/>
            <pc:sldMk cId="3816358266" sldId="276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20T10:30:42.632" v="1158" actId="20577"/>
          <ac:spMkLst>
            <pc:docMk/>
            <pc:sldMk cId="3816358266" sldId="276"/>
            <ac:spMk id="4" creationId="{D15CB8C5-C144-4EDE-B7BA-09151363632F}"/>
          </ac:spMkLst>
        </pc:spChg>
        <pc:spChg chg="add del mod">
          <ac:chgData name="Daniele Iasella" userId="98b80c50-e93c-49ae-b326-9eaa31db7259" providerId="ADAL" clId="{84DBE0CA-9274-4391-9143-9341771943DA}" dt="2020-01-20T10:22:07.060" v="1057" actId="478"/>
          <ac:spMkLst>
            <pc:docMk/>
            <pc:sldMk cId="3816358266" sldId="276"/>
            <ac:spMk id="5" creationId="{6C9F9B44-B8A9-4024-ACDF-08A36FA30F6A}"/>
          </ac:spMkLst>
        </pc:spChg>
        <pc:picChg chg="add del mod">
          <ac:chgData name="Daniele Iasella" userId="98b80c50-e93c-49ae-b326-9eaa31db7259" providerId="ADAL" clId="{84DBE0CA-9274-4391-9143-9341771943DA}" dt="2020-01-20T10:33:35.428" v="1184" actId="12788"/>
          <ac:picMkLst>
            <pc:docMk/>
            <pc:sldMk cId="3816358266" sldId="276"/>
            <ac:picMk id="1026" creationId="{64BB1DCF-BF97-49E0-B0E5-1881B7B89190}"/>
          </ac:picMkLst>
        </pc:picChg>
        <pc:picChg chg="add del">
          <ac:chgData name="Daniele Iasella" userId="98b80c50-e93c-49ae-b326-9eaa31db7259" providerId="ADAL" clId="{84DBE0CA-9274-4391-9143-9341771943DA}" dt="2020-01-20T10:22:08.906" v="1058" actId="478"/>
          <ac:picMkLst>
            <pc:docMk/>
            <pc:sldMk cId="3816358266" sldId="276"/>
            <ac:picMk id="1028" creationId="{065E0E4A-D3EB-4D9F-9D2A-2A5F2F4E0B81}"/>
          </ac:picMkLst>
        </pc:picChg>
        <pc:picChg chg="add mod">
          <ac:chgData name="Daniele Iasella" userId="98b80c50-e93c-49ae-b326-9eaa31db7259" providerId="ADAL" clId="{84DBE0CA-9274-4391-9143-9341771943DA}" dt="2020-01-20T10:33:39.811" v="1185" actId="12788"/>
          <ac:picMkLst>
            <pc:docMk/>
            <pc:sldMk cId="3816358266" sldId="276"/>
            <ac:picMk id="1030" creationId="{F8C61DEB-F8C4-4219-A35A-03C4CE9C44DC}"/>
          </ac:picMkLst>
        </pc:picChg>
      </pc:sldChg>
    </pc:docChg>
  </pc:docChgLst>
  <pc:docChgLst>
    <pc:chgData name="Daniele Iasella" userId="98b80c50-e93c-49ae-b326-9eaa31db7259" providerId="ADAL" clId="{BAC2F278-0383-4EB0-A697-9B20332EF1B1}"/>
    <pc:docChg chg="custSel modSld">
      <pc:chgData name="Daniele Iasella" userId="98b80c50-e93c-49ae-b326-9eaa31db7259" providerId="ADAL" clId="{BAC2F278-0383-4EB0-A697-9B20332EF1B1}" dt="2020-01-16T10:19:13.022" v="529" actId="20577"/>
      <pc:docMkLst>
        <pc:docMk/>
      </pc:docMkLst>
      <pc:sldChg chg="delSp modSp modNotesTx">
        <pc:chgData name="Daniele Iasella" userId="98b80c50-e93c-49ae-b326-9eaa31db7259" providerId="ADAL" clId="{BAC2F278-0383-4EB0-A697-9B20332EF1B1}" dt="2020-01-16T10:19:13.022" v="529" actId="20577"/>
        <pc:sldMkLst>
          <pc:docMk/>
          <pc:sldMk cId="1664868589" sldId="273"/>
        </pc:sldMkLst>
        <pc:spChg chg="mod">
          <ac:chgData name="Daniele Iasella" userId="98b80c50-e93c-49ae-b326-9eaa31db7259" providerId="ADAL" clId="{BAC2F278-0383-4EB0-A697-9B20332EF1B1}" dt="2020-01-16T10:19:13.022" v="529" actId="20577"/>
          <ac:spMkLst>
            <pc:docMk/>
            <pc:sldMk cId="1664868589" sldId="273"/>
            <ac:spMk id="2" creationId="{1C479743-1890-4772-A01C-1C2AF69B03FF}"/>
          </ac:spMkLst>
        </pc:spChg>
        <pc:spChg chg="del">
          <ac:chgData name="Daniele Iasella" userId="98b80c50-e93c-49ae-b326-9eaa31db7259" providerId="ADAL" clId="{BAC2F278-0383-4EB0-A697-9B20332EF1B1}" dt="2020-01-16T10:11:32.845" v="117" actId="478"/>
          <ac:spMkLst>
            <pc:docMk/>
            <pc:sldMk cId="1664868589" sldId="273"/>
            <ac:spMk id="5" creationId="{5939A348-BBAC-4287-B4E6-7DF41885B0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14C5-8845-49A2-A2A8-8428632B0A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4C6053-C208-4EDE-AE08-864D584B7BE9}">
      <dgm:prSet phldrT="[Text]" custT="1"/>
      <dgm:spPr/>
      <dgm:t>
        <a:bodyPr/>
        <a:lstStyle/>
        <a:p>
          <a:r>
            <a:rPr lang="en-GB" sz="2400" dirty="0"/>
            <a:t>.NET Standard</a:t>
          </a:r>
        </a:p>
      </dgm:t>
    </dgm:pt>
    <dgm:pt modelId="{FC2F6436-B7DD-440E-B161-322D066C1027}" type="parTrans" cxnId="{BB9EA51B-EC3A-450A-BD9B-80BCEBC706B9}">
      <dgm:prSet/>
      <dgm:spPr/>
      <dgm:t>
        <a:bodyPr/>
        <a:lstStyle/>
        <a:p>
          <a:endParaRPr lang="en-GB" sz="900"/>
        </a:p>
      </dgm:t>
    </dgm:pt>
    <dgm:pt modelId="{AC3229B3-E20F-482D-8A85-15614EE47A58}" type="sibTrans" cxnId="{BB9EA51B-EC3A-450A-BD9B-80BCEBC706B9}">
      <dgm:prSet/>
      <dgm:spPr/>
      <dgm:t>
        <a:bodyPr/>
        <a:lstStyle/>
        <a:p>
          <a:endParaRPr lang="en-GB" sz="900"/>
        </a:p>
      </dgm:t>
    </dgm:pt>
    <dgm:pt modelId="{378A1D53-6F60-49F9-B935-E5A3B01786B0}">
      <dgm:prSet phldrT="[Text]" custT="1"/>
      <dgm:spPr/>
      <dgm:t>
        <a:bodyPr/>
        <a:lstStyle/>
        <a:p>
          <a:r>
            <a:rPr lang="en-GB" sz="2400" dirty="0"/>
            <a:t>.NET Core</a:t>
          </a:r>
        </a:p>
      </dgm:t>
    </dgm:pt>
    <dgm:pt modelId="{4BCCC8A4-BB7E-479C-9580-C4981D3861FB}" type="parTrans" cxnId="{EEC1CFBB-3223-49A0-9B89-C71D335D73CF}">
      <dgm:prSet/>
      <dgm:spPr/>
      <dgm:t>
        <a:bodyPr/>
        <a:lstStyle/>
        <a:p>
          <a:endParaRPr lang="en-GB" sz="900"/>
        </a:p>
      </dgm:t>
    </dgm:pt>
    <dgm:pt modelId="{5FE90706-B513-40C1-97C6-1FDC62D906DB}" type="sibTrans" cxnId="{EEC1CFBB-3223-49A0-9B89-C71D335D73CF}">
      <dgm:prSet/>
      <dgm:spPr/>
      <dgm:t>
        <a:bodyPr/>
        <a:lstStyle/>
        <a:p>
          <a:endParaRPr lang="en-GB" sz="900"/>
        </a:p>
      </dgm:t>
    </dgm:pt>
    <dgm:pt modelId="{F1BB1671-A809-478D-8CC6-95EA30331146}">
      <dgm:prSet phldrT="[Text]" custT="1"/>
      <dgm:spPr/>
      <dgm:t>
        <a:bodyPr/>
        <a:lstStyle/>
        <a:p>
          <a:r>
            <a:rPr lang="en-GB" sz="2400" dirty="0"/>
            <a:t>.NET Framework</a:t>
          </a:r>
        </a:p>
      </dgm:t>
    </dgm:pt>
    <dgm:pt modelId="{6CFC0E08-8D27-422C-A7AD-AE41CC0AD531}" type="parTrans" cxnId="{544ED9CB-F447-4979-B558-7D397AB454B1}">
      <dgm:prSet/>
      <dgm:spPr/>
      <dgm:t>
        <a:bodyPr/>
        <a:lstStyle/>
        <a:p>
          <a:endParaRPr lang="en-GB" sz="900"/>
        </a:p>
      </dgm:t>
    </dgm:pt>
    <dgm:pt modelId="{EFAE3760-B533-4E60-9483-03C26C04126F}" type="sibTrans" cxnId="{544ED9CB-F447-4979-B558-7D397AB454B1}">
      <dgm:prSet/>
      <dgm:spPr/>
      <dgm:t>
        <a:bodyPr/>
        <a:lstStyle/>
        <a:p>
          <a:endParaRPr lang="en-GB" sz="900"/>
        </a:p>
      </dgm:t>
    </dgm:pt>
    <dgm:pt modelId="{99E75795-E575-4E08-8B3B-8B594E0372D2}">
      <dgm:prSet phldrT="[Text]" custT="1"/>
      <dgm:spPr/>
      <dgm:t>
        <a:bodyPr/>
        <a:lstStyle/>
        <a:p>
          <a:r>
            <a:rPr lang="en-GB" sz="2400" dirty="0"/>
            <a:t>Mono</a:t>
          </a:r>
        </a:p>
      </dgm:t>
    </dgm:pt>
    <dgm:pt modelId="{CD43A393-8CC8-4BE0-B3F1-C2182DEB617B}" type="parTrans" cxnId="{E0198429-8BF3-440B-91F6-08D7F877C808}">
      <dgm:prSet/>
      <dgm:spPr/>
      <dgm:t>
        <a:bodyPr/>
        <a:lstStyle/>
        <a:p>
          <a:endParaRPr lang="en-GB" sz="1400"/>
        </a:p>
      </dgm:t>
    </dgm:pt>
    <dgm:pt modelId="{48F5BA3A-F575-41D3-AE9F-70D7EE60F091}" type="sibTrans" cxnId="{E0198429-8BF3-440B-91F6-08D7F877C808}">
      <dgm:prSet/>
      <dgm:spPr/>
      <dgm:t>
        <a:bodyPr/>
        <a:lstStyle/>
        <a:p>
          <a:endParaRPr lang="en-GB" sz="1400"/>
        </a:p>
      </dgm:t>
    </dgm:pt>
    <dgm:pt modelId="{5625EDA7-F662-4277-8551-64CE55EFE18B}">
      <dgm:prSet phldrT="[Text]" custT="1"/>
      <dgm:spPr/>
      <dgm:t>
        <a:bodyPr/>
        <a:lstStyle/>
        <a:p>
          <a:r>
            <a:rPr lang="en-GB" sz="2400" dirty="0"/>
            <a:t>…</a:t>
          </a:r>
        </a:p>
      </dgm:t>
    </dgm:pt>
    <dgm:pt modelId="{4FCD9BE5-9729-4BC3-BC77-F95466EDD27C}" type="parTrans" cxnId="{5BF92302-EBC4-4B51-99C6-3D656E1CE335}">
      <dgm:prSet/>
      <dgm:spPr/>
      <dgm:t>
        <a:bodyPr/>
        <a:lstStyle/>
        <a:p>
          <a:endParaRPr lang="en-GB" sz="1400"/>
        </a:p>
      </dgm:t>
    </dgm:pt>
    <dgm:pt modelId="{762F5FE5-1375-42F4-807A-FED4B90D5353}" type="sibTrans" cxnId="{5BF92302-EBC4-4B51-99C6-3D656E1CE335}">
      <dgm:prSet/>
      <dgm:spPr/>
      <dgm:t>
        <a:bodyPr/>
        <a:lstStyle/>
        <a:p>
          <a:endParaRPr lang="en-GB" sz="1400"/>
        </a:p>
      </dgm:t>
    </dgm:pt>
    <dgm:pt modelId="{ED6EF115-5819-4FA2-A245-9B67EC7ADA71}" type="pres">
      <dgm:prSet presAssocID="{A8D614C5-8845-49A2-A2A8-8428632B0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1E5F0-C042-4B09-B73C-01B441867869}" type="pres">
      <dgm:prSet presAssocID="{044C6053-C208-4EDE-AE08-864D584B7BE9}" presName="hierRoot1" presStyleCnt="0">
        <dgm:presLayoutVars>
          <dgm:hierBranch val="init"/>
        </dgm:presLayoutVars>
      </dgm:prSet>
      <dgm:spPr/>
    </dgm:pt>
    <dgm:pt modelId="{1ED9214C-D70B-43CD-9ABB-ACDD8D3CAF18}" type="pres">
      <dgm:prSet presAssocID="{044C6053-C208-4EDE-AE08-864D584B7BE9}" presName="rootComposite1" presStyleCnt="0"/>
      <dgm:spPr/>
    </dgm:pt>
    <dgm:pt modelId="{D960C154-BB20-44C9-92DB-24061B5E81DE}" type="pres">
      <dgm:prSet presAssocID="{044C6053-C208-4EDE-AE08-864D584B7BE9}" presName="rootText1" presStyleLbl="node0" presStyleIdx="0" presStyleCnt="1">
        <dgm:presLayoutVars>
          <dgm:chPref val="3"/>
        </dgm:presLayoutVars>
      </dgm:prSet>
      <dgm:spPr/>
    </dgm:pt>
    <dgm:pt modelId="{B8588D06-B179-47E2-B05D-F705A73C3B7B}" type="pres">
      <dgm:prSet presAssocID="{044C6053-C208-4EDE-AE08-864D584B7BE9}" presName="rootConnector1" presStyleLbl="node1" presStyleIdx="0" presStyleCnt="0"/>
      <dgm:spPr/>
    </dgm:pt>
    <dgm:pt modelId="{0986FFEE-31BF-4AD1-9CFB-8878B260F4A3}" type="pres">
      <dgm:prSet presAssocID="{044C6053-C208-4EDE-AE08-864D584B7BE9}" presName="hierChild2" presStyleCnt="0"/>
      <dgm:spPr/>
    </dgm:pt>
    <dgm:pt modelId="{4100D5A1-6959-4F7B-95DB-F72C2329FDB0}" type="pres">
      <dgm:prSet presAssocID="{4BCCC8A4-BB7E-479C-9580-C4981D3861FB}" presName="Name37" presStyleLbl="parChTrans1D2" presStyleIdx="0" presStyleCnt="4"/>
      <dgm:spPr/>
    </dgm:pt>
    <dgm:pt modelId="{1BF8AA52-3874-41F2-8378-F1334CBE72B0}" type="pres">
      <dgm:prSet presAssocID="{378A1D53-6F60-49F9-B935-E5A3B01786B0}" presName="hierRoot2" presStyleCnt="0">
        <dgm:presLayoutVars>
          <dgm:hierBranch val="init"/>
        </dgm:presLayoutVars>
      </dgm:prSet>
      <dgm:spPr/>
    </dgm:pt>
    <dgm:pt modelId="{B2B18960-2CB5-4217-9525-912C15996BE4}" type="pres">
      <dgm:prSet presAssocID="{378A1D53-6F60-49F9-B935-E5A3B01786B0}" presName="rootComposite" presStyleCnt="0"/>
      <dgm:spPr/>
    </dgm:pt>
    <dgm:pt modelId="{D6858DE9-8883-42F7-85BC-837310C7C925}" type="pres">
      <dgm:prSet presAssocID="{378A1D53-6F60-49F9-B935-E5A3B01786B0}" presName="rootText" presStyleLbl="node2" presStyleIdx="0" presStyleCnt="4">
        <dgm:presLayoutVars>
          <dgm:chPref val="3"/>
        </dgm:presLayoutVars>
      </dgm:prSet>
      <dgm:spPr/>
    </dgm:pt>
    <dgm:pt modelId="{192C741F-B7F7-4535-8B6F-1F92FD60D76B}" type="pres">
      <dgm:prSet presAssocID="{378A1D53-6F60-49F9-B935-E5A3B01786B0}" presName="rootConnector" presStyleLbl="node2" presStyleIdx="0" presStyleCnt="4"/>
      <dgm:spPr/>
    </dgm:pt>
    <dgm:pt modelId="{80901645-2D7C-48CA-89B6-EE0C38D645AE}" type="pres">
      <dgm:prSet presAssocID="{378A1D53-6F60-49F9-B935-E5A3B01786B0}" presName="hierChild4" presStyleCnt="0"/>
      <dgm:spPr/>
    </dgm:pt>
    <dgm:pt modelId="{1192A127-9F3F-4D48-98AE-197E0467380B}" type="pres">
      <dgm:prSet presAssocID="{378A1D53-6F60-49F9-B935-E5A3B01786B0}" presName="hierChild5" presStyleCnt="0"/>
      <dgm:spPr/>
    </dgm:pt>
    <dgm:pt modelId="{9BE2A5FD-ED08-41FE-8E1A-03DB73CB9124}" type="pres">
      <dgm:prSet presAssocID="{6CFC0E08-8D27-422C-A7AD-AE41CC0AD531}" presName="Name37" presStyleLbl="parChTrans1D2" presStyleIdx="1" presStyleCnt="4"/>
      <dgm:spPr/>
    </dgm:pt>
    <dgm:pt modelId="{8A06C3DD-1091-4CDA-87E8-FC02EE23D177}" type="pres">
      <dgm:prSet presAssocID="{F1BB1671-A809-478D-8CC6-95EA30331146}" presName="hierRoot2" presStyleCnt="0">
        <dgm:presLayoutVars>
          <dgm:hierBranch val="init"/>
        </dgm:presLayoutVars>
      </dgm:prSet>
      <dgm:spPr/>
    </dgm:pt>
    <dgm:pt modelId="{12460755-1752-4942-B668-E77B0D54592C}" type="pres">
      <dgm:prSet presAssocID="{F1BB1671-A809-478D-8CC6-95EA30331146}" presName="rootComposite" presStyleCnt="0"/>
      <dgm:spPr/>
    </dgm:pt>
    <dgm:pt modelId="{6678E81F-DC2D-481C-8C7D-D53606E8CFBC}" type="pres">
      <dgm:prSet presAssocID="{F1BB1671-A809-478D-8CC6-95EA30331146}" presName="rootText" presStyleLbl="node2" presStyleIdx="1" presStyleCnt="4">
        <dgm:presLayoutVars>
          <dgm:chPref val="3"/>
        </dgm:presLayoutVars>
      </dgm:prSet>
      <dgm:spPr/>
    </dgm:pt>
    <dgm:pt modelId="{FBCFE4F9-6549-4D56-B21E-2C46F0CB0512}" type="pres">
      <dgm:prSet presAssocID="{F1BB1671-A809-478D-8CC6-95EA30331146}" presName="rootConnector" presStyleLbl="node2" presStyleIdx="1" presStyleCnt="4"/>
      <dgm:spPr/>
    </dgm:pt>
    <dgm:pt modelId="{0E82BCE9-DE52-4029-9E00-01D575ED2F45}" type="pres">
      <dgm:prSet presAssocID="{F1BB1671-A809-478D-8CC6-95EA30331146}" presName="hierChild4" presStyleCnt="0"/>
      <dgm:spPr/>
    </dgm:pt>
    <dgm:pt modelId="{15367428-732F-47AF-9757-B33FF67E5BE1}" type="pres">
      <dgm:prSet presAssocID="{F1BB1671-A809-478D-8CC6-95EA30331146}" presName="hierChild5" presStyleCnt="0"/>
      <dgm:spPr/>
    </dgm:pt>
    <dgm:pt modelId="{56C2EE2E-CE1D-4120-B845-61974C7FF9D1}" type="pres">
      <dgm:prSet presAssocID="{CD43A393-8CC8-4BE0-B3F1-C2182DEB617B}" presName="Name37" presStyleLbl="parChTrans1D2" presStyleIdx="2" presStyleCnt="4"/>
      <dgm:spPr/>
    </dgm:pt>
    <dgm:pt modelId="{85A7D50B-7612-4B8E-A5AF-5EF84DE0DF16}" type="pres">
      <dgm:prSet presAssocID="{99E75795-E575-4E08-8B3B-8B594E0372D2}" presName="hierRoot2" presStyleCnt="0">
        <dgm:presLayoutVars>
          <dgm:hierBranch val="init"/>
        </dgm:presLayoutVars>
      </dgm:prSet>
      <dgm:spPr/>
    </dgm:pt>
    <dgm:pt modelId="{48EECF2E-2B30-4839-AA91-87420A938DFB}" type="pres">
      <dgm:prSet presAssocID="{99E75795-E575-4E08-8B3B-8B594E0372D2}" presName="rootComposite" presStyleCnt="0"/>
      <dgm:spPr/>
    </dgm:pt>
    <dgm:pt modelId="{26747377-9EC8-40C8-B3FE-9CA6FE220E0D}" type="pres">
      <dgm:prSet presAssocID="{99E75795-E575-4E08-8B3B-8B594E0372D2}" presName="rootText" presStyleLbl="node2" presStyleIdx="2" presStyleCnt="4">
        <dgm:presLayoutVars>
          <dgm:chPref val="3"/>
        </dgm:presLayoutVars>
      </dgm:prSet>
      <dgm:spPr/>
    </dgm:pt>
    <dgm:pt modelId="{59EB332C-CBE9-4C93-B63D-7B45D3DA6781}" type="pres">
      <dgm:prSet presAssocID="{99E75795-E575-4E08-8B3B-8B594E0372D2}" presName="rootConnector" presStyleLbl="node2" presStyleIdx="2" presStyleCnt="4"/>
      <dgm:spPr/>
    </dgm:pt>
    <dgm:pt modelId="{C200EB76-6765-4A32-A2AE-5F1DD93FCDD8}" type="pres">
      <dgm:prSet presAssocID="{99E75795-E575-4E08-8B3B-8B594E0372D2}" presName="hierChild4" presStyleCnt="0"/>
      <dgm:spPr/>
    </dgm:pt>
    <dgm:pt modelId="{DA4001CF-6CC0-41E6-AB24-C6FBF1F96D4B}" type="pres">
      <dgm:prSet presAssocID="{99E75795-E575-4E08-8B3B-8B594E0372D2}" presName="hierChild5" presStyleCnt="0"/>
      <dgm:spPr/>
    </dgm:pt>
    <dgm:pt modelId="{75EF9B80-44C6-48FD-B29B-FF41C73B3977}" type="pres">
      <dgm:prSet presAssocID="{4FCD9BE5-9729-4BC3-BC77-F95466EDD27C}" presName="Name37" presStyleLbl="parChTrans1D2" presStyleIdx="3" presStyleCnt="4"/>
      <dgm:spPr/>
    </dgm:pt>
    <dgm:pt modelId="{27DC57E6-62CE-4EE2-B0AA-19B4E871DDC8}" type="pres">
      <dgm:prSet presAssocID="{5625EDA7-F662-4277-8551-64CE55EFE18B}" presName="hierRoot2" presStyleCnt="0">
        <dgm:presLayoutVars>
          <dgm:hierBranch val="init"/>
        </dgm:presLayoutVars>
      </dgm:prSet>
      <dgm:spPr/>
    </dgm:pt>
    <dgm:pt modelId="{6B503910-3377-485D-9AF2-751BDBC19507}" type="pres">
      <dgm:prSet presAssocID="{5625EDA7-F662-4277-8551-64CE55EFE18B}" presName="rootComposite" presStyleCnt="0"/>
      <dgm:spPr/>
    </dgm:pt>
    <dgm:pt modelId="{E1E3D576-90A4-4060-92A3-5CB5D994A3D2}" type="pres">
      <dgm:prSet presAssocID="{5625EDA7-F662-4277-8551-64CE55EFE18B}" presName="rootText" presStyleLbl="node2" presStyleIdx="3" presStyleCnt="4">
        <dgm:presLayoutVars>
          <dgm:chPref val="3"/>
        </dgm:presLayoutVars>
      </dgm:prSet>
      <dgm:spPr/>
    </dgm:pt>
    <dgm:pt modelId="{6F02971D-3A16-4A14-9C8C-BEAB352487CE}" type="pres">
      <dgm:prSet presAssocID="{5625EDA7-F662-4277-8551-64CE55EFE18B}" presName="rootConnector" presStyleLbl="node2" presStyleIdx="3" presStyleCnt="4"/>
      <dgm:spPr/>
    </dgm:pt>
    <dgm:pt modelId="{119FB616-9B19-4726-A0CB-B1A09E6433A7}" type="pres">
      <dgm:prSet presAssocID="{5625EDA7-F662-4277-8551-64CE55EFE18B}" presName="hierChild4" presStyleCnt="0"/>
      <dgm:spPr/>
    </dgm:pt>
    <dgm:pt modelId="{13B022D1-0D0A-40EF-B6A1-9BFCE860E814}" type="pres">
      <dgm:prSet presAssocID="{5625EDA7-F662-4277-8551-64CE55EFE18B}" presName="hierChild5" presStyleCnt="0"/>
      <dgm:spPr/>
    </dgm:pt>
    <dgm:pt modelId="{5392DF07-8CBB-4F4B-A4AB-B0F7608B782F}" type="pres">
      <dgm:prSet presAssocID="{044C6053-C208-4EDE-AE08-864D584B7BE9}" presName="hierChild3" presStyleCnt="0"/>
      <dgm:spPr/>
    </dgm:pt>
  </dgm:ptLst>
  <dgm:cxnLst>
    <dgm:cxn modelId="{5BF92302-EBC4-4B51-99C6-3D656E1CE335}" srcId="{044C6053-C208-4EDE-AE08-864D584B7BE9}" destId="{5625EDA7-F662-4277-8551-64CE55EFE18B}" srcOrd="3" destOrd="0" parTransId="{4FCD9BE5-9729-4BC3-BC77-F95466EDD27C}" sibTransId="{762F5FE5-1375-42F4-807A-FED4B90D5353}"/>
    <dgm:cxn modelId="{BB9EA51B-EC3A-450A-BD9B-80BCEBC706B9}" srcId="{A8D614C5-8845-49A2-A2A8-8428632B0AF5}" destId="{044C6053-C208-4EDE-AE08-864D584B7BE9}" srcOrd="0" destOrd="0" parTransId="{FC2F6436-B7DD-440E-B161-322D066C1027}" sibTransId="{AC3229B3-E20F-482D-8A85-15614EE47A58}"/>
    <dgm:cxn modelId="{E0198429-8BF3-440B-91F6-08D7F877C808}" srcId="{044C6053-C208-4EDE-AE08-864D584B7BE9}" destId="{99E75795-E575-4E08-8B3B-8B594E0372D2}" srcOrd="2" destOrd="0" parTransId="{CD43A393-8CC8-4BE0-B3F1-C2182DEB617B}" sibTransId="{48F5BA3A-F575-41D3-AE9F-70D7EE60F091}"/>
    <dgm:cxn modelId="{1BF5B84B-037B-4593-823F-0A55BFB9D175}" type="presOf" srcId="{99E75795-E575-4E08-8B3B-8B594E0372D2}" destId="{59EB332C-CBE9-4C93-B63D-7B45D3DA6781}" srcOrd="1" destOrd="0" presId="urn:microsoft.com/office/officeart/2005/8/layout/orgChart1"/>
    <dgm:cxn modelId="{8992DC6C-100B-4D6F-8CF1-9B2FD477111A}" type="presOf" srcId="{F1BB1671-A809-478D-8CC6-95EA30331146}" destId="{FBCFE4F9-6549-4D56-B21E-2C46F0CB0512}" srcOrd="1" destOrd="0" presId="urn:microsoft.com/office/officeart/2005/8/layout/orgChart1"/>
    <dgm:cxn modelId="{64CCD470-9150-4219-95B3-7C011A7E6A25}" type="presOf" srcId="{044C6053-C208-4EDE-AE08-864D584B7BE9}" destId="{B8588D06-B179-47E2-B05D-F705A73C3B7B}" srcOrd="1" destOrd="0" presId="urn:microsoft.com/office/officeart/2005/8/layout/orgChart1"/>
    <dgm:cxn modelId="{8E5E8571-7F44-433A-9627-832CBE239E81}" type="presOf" srcId="{378A1D53-6F60-49F9-B935-E5A3B01786B0}" destId="{192C741F-B7F7-4535-8B6F-1F92FD60D76B}" srcOrd="1" destOrd="0" presId="urn:microsoft.com/office/officeart/2005/8/layout/orgChart1"/>
    <dgm:cxn modelId="{5FF48E73-5D4C-4AF1-8AA6-E2C70FFE933D}" type="presOf" srcId="{378A1D53-6F60-49F9-B935-E5A3B01786B0}" destId="{D6858DE9-8883-42F7-85BC-837310C7C925}" srcOrd="0" destOrd="0" presId="urn:microsoft.com/office/officeart/2005/8/layout/orgChart1"/>
    <dgm:cxn modelId="{3B8F297F-D4E8-464F-93C1-9F6084931E52}" type="presOf" srcId="{5625EDA7-F662-4277-8551-64CE55EFE18B}" destId="{E1E3D576-90A4-4060-92A3-5CB5D994A3D2}" srcOrd="0" destOrd="0" presId="urn:microsoft.com/office/officeart/2005/8/layout/orgChart1"/>
    <dgm:cxn modelId="{F21E2490-DF76-4A44-8260-6631DD54373A}" type="presOf" srcId="{6CFC0E08-8D27-422C-A7AD-AE41CC0AD531}" destId="{9BE2A5FD-ED08-41FE-8E1A-03DB73CB9124}" srcOrd="0" destOrd="0" presId="urn:microsoft.com/office/officeart/2005/8/layout/orgChart1"/>
    <dgm:cxn modelId="{E12FFF9C-0103-4747-ABD4-156A0A7C01A0}" type="presOf" srcId="{CD43A393-8CC8-4BE0-B3F1-C2182DEB617B}" destId="{56C2EE2E-CE1D-4120-B845-61974C7FF9D1}" srcOrd="0" destOrd="0" presId="urn:microsoft.com/office/officeart/2005/8/layout/orgChart1"/>
    <dgm:cxn modelId="{3026BA9D-1A49-4E5B-974D-3969B68DE8A7}" type="presOf" srcId="{5625EDA7-F662-4277-8551-64CE55EFE18B}" destId="{6F02971D-3A16-4A14-9C8C-BEAB352487CE}" srcOrd="1" destOrd="0" presId="urn:microsoft.com/office/officeart/2005/8/layout/orgChart1"/>
    <dgm:cxn modelId="{A3CDB1AA-DD29-4D8C-859B-49A93791DAD7}" type="presOf" srcId="{4FCD9BE5-9729-4BC3-BC77-F95466EDD27C}" destId="{75EF9B80-44C6-48FD-B29B-FF41C73B3977}" srcOrd="0" destOrd="0" presId="urn:microsoft.com/office/officeart/2005/8/layout/orgChart1"/>
    <dgm:cxn modelId="{CA0AC1AB-6E9F-437A-8773-B6EA78955B7F}" type="presOf" srcId="{044C6053-C208-4EDE-AE08-864D584B7BE9}" destId="{D960C154-BB20-44C9-92DB-24061B5E81DE}" srcOrd="0" destOrd="0" presId="urn:microsoft.com/office/officeart/2005/8/layout/orgChart1"/>
    <dgm:cxn modelId="{0E9A6BAE-4DC9-4940-8502-F1ED65889624}" type="presOf" srcId="{4BCCC8A4-BB7E-479C-9580-C4981D3861FB}" destId="{4100D5A1-6959-4F7B-95DB-F72C2329FDB0}" srcOrd="0" destOrd="0" presId="urn:microsoft.com/office/officeart/2005/8/layout/orgChart1"/>
    <dgm:cxn modelId="{EEC1CFBB-3223-49A0-9B89-C71D335D73CF}" srcId="{044C6053-C208-4EDE-AE08-864D584B7BE9}" destId="{378A1D53-6F60-49F9-B935-E5A3B01786B0}" srcOrd="0" destOrd="0" parTransId="{4BCCC8A4-BB7E-479C-9580-C4981D3861FB}" sibTransId="{5FE90706-B513-40C1-97C6-1FDC62D906DB}"/>
    <dgm:cxn modelId="{B9821FC8-DADA-42E9-B0ED-DBF37A7C7C84}" type="presOf" srcId="{F1BB1671-A809-478D-8CC6-95EA30331146}" destId="{6678E81F-DC2D-481C-8C7D-D53606E8CFBC}" srcOrd="0" destOrd="0" presId="urn:microsoft.com/office/officeart/2005/8/layout/orgChart1"/>
    <dgm:cxn modelId="{544ED9CB-F447-4979-B558-7D397AB454B1}" srcId="{044C6053-C208-4EDE-AE08-864D584B7BE9}" destId="{F1BB1671-A809-478D-8CC6-95EA30331146}" srcOrd="1" destOrd="0" parTransId="{6CFC0E08-8D27-422C-A7AD-AE41CC0AD531}" sibTransId="{EFAE3760-B533-4E60-9483-03C26C04126F}"/>
    <dgm:cxn modelId="{326DDFF0-A4AC-4502-9FD2-AFD5899B755A}" type="presOf" srcId="{A8D614C5-8845-49A2-A2A8-8428632B0AF5}" destId="{ED6EF115-5819-4FA2-A245-9B67EC7ADA71}" srcOrd="0" destOrd="0" presId="urn:microsoft.com/office/officeart/2005/8/layout/orgChart1"/>
    <dgm:cxn modelId="{4D8E45F8-4BF3-4D5F-92AB-1951A233720B}" type="presOf" srcId="{99E75795-E575-4E08-8B3B-8B594E0372D2}" destId="{26747377-9EC8-40C8-B3FE-9CA6FE220E0D}" srcOrd="0" destOrd="0" presId="urn:microsoft.com/office/officeart/2005/8/layout/orgChart1"/>
    <dgm:cxn modelId="{61843F1B-D49F-42AA-8BA9-01107D87E452}" type="presParOf" srcId="{ED6EF115-5819-4FA2-A245-9B67EC7ADA71}" destId="{1001E5F0-C042-4B09-B73C-01B441867869}" srcOrd="0" destOrd="0" presId="urn:microsoft.com/office/officeart/2005/8/layout/orgChart1"/>
    <dgm:cxn modelId="{044B91AE-486F-427A-82B2-912E91E16315}" type="presParOf" srcId="{1001E5F0-C042-4B09-B73C-01B441867869}" destId="{1ED9214C-D70B-43CD-9ABB-ACDD8D3CAF18}" srcOrd="0" destOrd="0" presId="urn:microsoft.com/office/officeart/2005/8/layout/orgChart1"/>
    <dgm:cxn modelId="{E1ACC974-7F0A-457E-91A9-B0C08FE7152C}" type="presParOf" srcId="{1ED9214C-D70B-43CD-9ABB-ACDD8D3CAF18}" destId="{D960C154-BB20-44C9-92DB-24061B5E81DE}" srcOrd="0" destOrd="0" presId="urn:microsoft.com/office/officeart/2005/8/layout/orgChart1"/>
    <dgm:cxn modelId="{47C0263C-CF2A-459A-9568-C7783F2C1B83}" type="presParOf" srcId="{1ED9214C-D70B-43CD-9ABB-ACDD8D3CAF18}" destId="{B8588D06-B179-47E2-B05D-F705A73C3B7B}" srcOrd="1" destOrd="0" presId="urn:microsoft.com/office/officeart/2005/8/layout/orgChart1"/>
    <dgm:cxn modelId="{440F00DD-0E74-44DC-A515-B4B200CE5BE6}" type="presParOf" srcId="{1001E5F0-C042-4B09-B73C-01B441867869}" destId="{0986FFEE-31BF-4AD1-9CFB-8878B260F4A3}" srcOrd="1" destOrd="0" presId="urn:microsoft.com/office/officeart/2005/8/layout/orgChart1"/>
    <dgm:cxn modelId="{84286CC3-3FFE-4B72-88C1-F6F14AC278CF}" type="presParOf" srcId="{0986FFEE-31BF-4AD1-9CFB-8878B260F4A3}" destId="{4100D5A1-6959-4F7B-95DB-F72C2329FDB0}" srcOrd="0" destOrd="0" presId="urn:microsoft.com/office/officeart/2005/8/layout/orgChart1"/>
    <dgm:cxn modelId="{4199407E-295A-4E62-BA18-092899A6A067}" type="presParOf" srcId="{0986FFEE-31BF-4AD1-9CFB-8878B260F4A3}" destId="{1BF8AA52-3874-41F2-8378-F1334CBE72B0}" srcOrd="1" destOrd="0" presId="urn:microsoft.com/office/officeart/2005/8/layout/orgChart1"/>
    <dgm:cxn modelId="{225B04A8-9145-4593-99C3-A7710E760A2F}" type="presParOf" srcId="{1BF8AA52-3874-41F2-8378-F1334CBE72B0}" destId="{B2B18960-2CB5-4217-9525-912C15996BE4}" srcOrd="0" destOrd="0" presId="urn:microsoft.com/office/officeart/2005/8/layout/orgChart1"/>
    <dgm:cxn modelId="{5C875069-F5FC-4900-ABFF-C26507F27A3B}" type="presParOf" srcId="{B2B18960-2CB5-4217-9525-912C15996BE4}" destId="{D6858DE9-8883-42F7-85BC-837310C7C925}" srcOrd="0" destOrd="0" presId="urn:microsoft.com/office/officeart/2005/8/layout/orgChart1"/>
    <dgm:cxn modelId="{F5B1B813-2D47-4B92-B65B-615903926609}" type="presParOf" srcId="{B2B18960-2CB5-4217-9525-912C15996BE4}" destId="{192C741F-B7F7-4535-8B6F-1F92FD60D76B}" srcOrd="1" destOrd="0" presId="urn:microsoft.com/office/officeart/2005/8/layout/orgChart1"/>
    <dgm:cxn modelId="{591541E3-37C1-436F-8DA3-CB19FA365D1C}" type="presParOf" srcId="{1BF8AA52-3874-41F2-8378-F1334CBE72B0}" destId="{80901645-2D7C-48CA-89B6-EE0C38D645AE}" srcOrd="1" destOrd="0" presId="urn:microsoft.com/office/officeart/2005/8/layout/orgChart1"/>
    <dgm:cxn modelId="{BA99A3C9-6847-45AE-AEB9-FF0B7B3A89AB}" type="presParOf" srcId="{1BF8AA52-3874-41F2-8378-F1334CBE72B0}" destId="{1192A127-9F3F-4D48-98AE-197E0467380B}" srcOrd="2" destOrd="0" presId="urn:microsoft.com/office/officeart/2005/8/layout/orgChart1"/>
    <dgm:cxn modelId="{CF46F35F-903E-4058-A166-014268EDFC2C}" type="presParOf" srcId="{0986FFEE-31BF-4AD1-9CFB-8878B260F4A3}" destId="{9BE2A5FD-ED08-41FE-8E1A-03DB73CB9124}" srcOrd="2" destOrd="0" presId="urn:microsoft.com/office/officeart/2005/8/layout/orgChart1"/>
    <dgm:cxn modelId="{5F1DD4A9-12D1-471D-8784-BEC7EB00A9B3}" type="presParOf" srcId="{0986FFEE-31BF-4AD1-9CFB-8878B260F4A3}" destId="{8A06C3DD-1091-4CDA-87E8-FC02EE23D177}" srcOrd="3" destOrd="0" presId="urn:microsoft.com/office/officeart/2005/8/layout/orgChart1"/>
    <dgm:cxn modelId="{41E033A5-D517-476D-AEB6-549FDE92EFEA}" type="presParOf" srcId="{8A06C3DD-1091-4CDA-87E8-FC02EE23D177}" destId="{12460755-1752-4942-B668-E77B0D54592C}" srcOrd="0" destOrd="0" presId="urn:microsoft.com/office/officeart/2005/8/layout/orgChart1"/>
    <dgm:cxn modelId="{B0FA8EF8-41DD-479E-AA24-0A868CA37AF0}" type="presParOf" srcId="{12460755-1752-4942-B668-E77B0D54592C}" destId="{6678E81F-DC2D-481C-8C7D-D53606E8CFBC}" srcOrd="0" destOrd="0" presId="urn:microsoft.com/office/officeart/2005/8/layout/orgChart1"/>
    <dgm:cxn modelId="{93197635-F20D-4A03-9B7F-CA16BE188BC9}" type="presParOf" srcId="{12460755-1752-4942-B668-E77B0D54592C}" destId="{FBCFE4F9-6549-4D56-B21E-2C46F0CB0512}" srcOrd="1" destOrd="0" presId="urn:microsoft.com/office/officeart/2005/8/layout/orgChart1"/>
    <dgm:cxn modelId="{06E68CA2-16C2-47C9-9C12-DE2481FBC959}" type="presParOf" srcId="{8A06C3DD-1091-4CDA-87E8-FC02EE23D177}" destId="{0E82BCE9-DE52-4029-9E00-01D575ED2F45}" srcOrd="1" destOrd="0" presId="urn:microsoft.com/office/officeart/2005/8/layout/orgChart1"/>
    <dgm:cxn modelId="{45EC9638-BB25-42EF-AC67-A66AE1AAD32B}" type="presParOf" srcId="{8A06C3DD-1091-4CDA-87E8-FC02EE23D177}" destId="{15367428-732F-47AF-9757-B33FF67E5BE1}" srcOrd="2" destOrd="0" presId="urn:microsoft.com/office/officeart/2005/8/layout/orgChart1"/>
    <dgm:cxn modelId="{D775C8E8-E543-4CF6-8354-734A0B5D414E}" type="presParOf" srcId="{0986FFEE-31BF-4AD1-9CFB-8878B260F4A3}" destId="{56C2EE2E-CE1D-4120-B845-61974C7FF9D1}" srcOrd="4" destOrd="0" presId="urn:microsoft.com/office/officeart/2005/8/layout/orgChart1"/>
    <dgm:cxn modelId="{D9C7D62B-3BA8-4031-BADD-EB0C4A3CD42B}" type="presParOf" srcId="{0986FFEE-31BF-4AD1-9CFB-8878B260F4A3}" destId="{85A7D50B-7612-4B8E-A5AF-5EF84DE0DF16}" srcOrd="5" destOrd="0" presId="urn:microsoft.com/office/officeart/2005/8/layout/orgChart1"/>
    <dgm:cxn modelId="{5C4791DF-83D5-42C4-A12A-F30C3A0D888B}" type="presParOf" srcId="{85A7D50B-7612-4B8E-A5AF-5EF84DE0DF16}" destId="{48EECF2E-2B30-4839-AA91-87420A938DFB}" srcOrd="0" destOrd="0" presId="urn:microsoft.com/office/officeart/2005/8/layout/orgChart1"/>
    <dgm:cxn modelId="{20EFAC86-741D-49F5-85D1-F47C4CEED3E3}" type="presParOf" srcId="{48EECF2E-2B30-4839-AA91-87420A938DFB}" destId="{26747377-9EC8-40C8-B3FE-9CA6FE220E0D}" srcOrd="0" destOrd="0" presId="urn:microsoft.com/office/officeart/2005/8/layout/orgChart1"/>
    <dgm:cxn modelId="{437D0E5B-396D-4C63-9355-6CE58E419646}" type="presParOf" srcId="{48EECF2E-2B30-4839-AA91-87420A938DFB}" destId="{59EB332C-CBE9-4C93-B63D-7B45D3DA6781}" srcOrd="1" destOrd="0" presId="urn:microsoft.com/office/officeart/2005/8/layout/orgChart1"/>
    <dgm:cxn modelId="{51163B44-C0EB-4EFC-B8F7-9233FA944226}" type="presParOf" srcId="{85A7D50B-7612-4B8E-A5AF-5EF84DE0DF16}" destId="{C200EB76-6765-4A32-A2AE-5F1DD93FCDD8}" srcOrd="1" destOrd="0" presId="urn:microsoft.com/office/officeart/2005/8/layout/orgChart1"/>
    <dgm:cxn modelId="{A99B313C-D104-468B-9448-065FA9A60814}" type="presParOf" srcId="{85A7D50B-7612-4B8E-A5AF-5EF84DE0DF16}" destId="{DA4001CF-6CC0-41E6-AB24-C6FBF1F96D4B}" srcOrd="2" destOrd="0" presId="urn:microsoft.com/office/officeart/2005/8/layout/orgChart1"/>
    <dgm:cxn modelId="{C3D21DDD-6038-4362-8778-C1901FF7F661}" type="presParOf" srcId="{0986FFEE-31BF-4AD1-9CFB-8878B260F4A3}" destId="{75EF9B80-44C6-48FD-B29B-FF41C73B3977}" srcOrd="6" destOrd="0" presId="urn:microsoft.com/office/officeart/2005/8/layout/orgChart1"/>
    <dgm:cxn modelId="{80C94C69-322B-4E1F-A011-49941EDE49FF}" type="presParOf" srcId="{0986FFEE-31BF-4AD1-9CFB-8878B260F4A3}" destId="{27DC57E6-62CE-4EE2-B0AA-19B4E871DDC8}" srcOrd="7" destOrd="0" presId="urn:microsoft.com/office/officeart/2005/8/layout/orgChart1"/>
    <dgm:cxn modelId="{6A187E66-990D-470E-9635-38D86086B07C}" type="presParOf" srcId="{27DC57E6-62CE-4EE2-B0AA-19B4E871DDC8}" destId="{6B503910-3377-485D-9AF2-751BDBC19507}" srcOrd="0" destOrd="0" presId="urn:microsoft.com/office/officeart/2005/8/layout/orgChart1"/>
    <dgm:cxn modelId="{C35F159A-7628-4460-B965-77D06A7EB2AF}" type="presParOf" srcId="{6B503910-3377-485D-9AF2-751BDBC19507}" destId="{E1E3D576-90A4-4060-92A3-5CB5D994A3D2}" srcOrd="0" destOrd="0" presId="urn:microsoft.com/office/officeart/2005/8/layout/orgChart1"/>
    <dgm:cxn modelId="{09AA3058-60A4-477A-B4EE-5A8B9CDDEB1A}" type="presParOf" srcId="{6B503910-3377-485D-9AF2-751BDBC19507}" destId="{6F02971D-3A16-4A14-9C8C-BEAB352487CE}" srcOrd="1" destOrd="0" presId="urn:microsoft.com/office/officeart/2005/8/layout/orgChart1"/>
    <dgm:cxn modelId="{7154ABF6-6B9C-4644-9E42-009ECFE174DE}" type="presParOf" srcId="{27DC57E6-62CE-4EE2-B0AA-19B4E871DDC8}" destId="{119FB616-9B19-4726-A0CB-B1A09E6433A7}" srcOrd="1" destOrd="0" presId="urn:microsoft.com/office/officeart/2005/8/layout/orgChart1"/>
    <dgm:cxn modelId="{5D496CD1-0A11-4B6A-9847-34ACE93FA59E}" type="presParOf" srcId="{27DC57E6-62CE-4EE2-B0AA-19B4E871DDC8}" destId="{13B022D1-0D0A-40EF-B6A1-9BFCE860E814}" srcOrd="2" destOrd="0" presId="urn:microsoft.com/office/officeart/2005/8/layout/orgChart1"/>
    <dgm:cxn modelId="{BD2569BD-ADD1-47B3-9E53-7A0DC910A79A}" type="presParOf" srcId="{1001E5F0-C042-4B09-B73C-01B441867869}" destId="{5392DF07-8CBB-4F4B-A4AB-B0F7608B78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9B80-44C6-48FD-B29B-FF41C73B3977}">
      <dsp:nvSpPr>
        <dsp:cNvPr id="0" name=""/>
        <dsp:cNvSpPr/>
      </dsp:nvSpPr>
      <dsp:spPr>
        <a:xfrm>
          <a:off x="4320363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3383734" y="195753"/>
              </a:lnTo>
              <a:lnTo>
                <a:pt x="3383734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2EE2E-CE1D-4120-B845-61974C7FF9D1}">
      <dsp:nvSpPr>
        <dsp:cNvPr id="0" name=""/>
        <dsp:cNvSpPr/>
      </dsp:nvSpPr>
      <dsp:spPr>
        <a:xfrm>
          <a:off x="4320363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1127911" y="195753"/>
              </a:lnTo>
              <a:lnTo>
                <a:pt x="1127911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A5FD-ED08-41FE-8E1A-03DB73CB9124}">
      <dsp:nvSpPr>
        <dsp:cNvPr id="0" name=""/>
        <dsp:cNvSpPr/>
      </dsp:nvSpPr>
      <dsp:spPr>
        <a:xfrm>
          <a:off x="3192451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1127911" y="0"/>
              </a:moveTo>
              <a:lnTo>
                <a:pt x="1127911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0D5A1-6959-4F7B-95DB-F72C2329FDB0}">
      <dsp:nvSpPr>
        <dsp:cNvPr id="0" name=""/>
        <dsp:cNvSpPr/>
      </dsp:nvSpPr>
      <dsp:spPr>
        <a:xfrm>
          <a:off x="936628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3383734" y="0"/>
              </a:moveTo>
              <a:lnTo>
                <a:pt x="3383734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0C154-BB20-44C9-92DB-24061B5E81DE}">
      <dsp:nvSpPr>
        <dsp:cNvPr id="0" name=""/>
        <dsp:cNvSpPr/>
      </dsp:nvSpPr>
      <dsp:spPr>
        <a:xfrm>
          <a:off x="3388204" y="475410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Standard</a:t>
          </a:r>
        </a:p>
      </dsp:txBody>
      <dsp:txXfrm>
        <a:off x="3388204" y="475410"/>
        <a:ext cx="1864316" cy="932158"/>
      </dsp:txXfrm>
    </dsp:sp>
    <dsp:sp modelId="{D6858DE9-8883-42F7-85BC-837310C7C925}">
      <dsp:nvSpPr>
        <dsp:cNvPr id="0" name=""/>
        <dsp:cNvSpPr/>
      </dsp:nvSpPr>
      <dsp:spPr>
        <a:xfrm>
          <a:off x="446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Core</a:t>
          </a:r>
        </a:p>
      </dsp:txBody>
      <dsp:txXfrm>
        <a:off x="4469" y="1799075"/>
        <a:ext cx="1864316" cy="932158"/>
      </dsp:txXfrm>
    </dsp:sp>
    <dsp:sp modelId="{6678E81F-DC2D-481C-8C7D-D53606E8CFBC}">
      <dsp:nvSpPr>
        <dsp:cNvPr id="0" name=""/>
        <dsp:cNvSpPr/>
      </dsp:nvSpPr>
      <dsp:spPr>
        <a:xfrm>
          <a:off x="2260292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Framework</a:t>
          </a:r>
        </a:p>
      </dsp:txBody>
      <dsp:txXfrm>
        <a:off x="2260292" y="1799075"/>
        <a:ext cx="1864316" cy="932158"/>
      </dsp:txXfrm>
    </dsp:sp>
    <dsp:sp modelId="{26747377-9EC8-40C8-B3FE-9CA6FE220E0D}">
      <dsp:nvSpPr>
        <dsp:cNvPr id="0" name=""/>
        <dsp:cNvSpPr/>
      </dsp:nvSpPr>
      <dsp:spPr>
        <a:xfrm>
          <a:off x="4516116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Mono</a:t>
          </a:r>
        </a:p>
      </dsp:txBody>
      <dsp:txXfrm>
        <a:off x="4516116" y="1799075"/>
        <a:ext cx="1864316" cy="932158"/>
      </dsp:txXfrm>
    </dsp:sp>
    <dsp:sp modelId="{E1E3D576-90A4-4060-92A3-5CB5D994A3D2}">
      <dsp:nvSpPr>
        <dsp:cNvPr id="0" name=""/>
        <dsp:cNvSpPr/>
      </dsp:nvSpPr>
      <dsp:spPr>
        <a:xfrm>
          <a:off x="677193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…</a:t>
          </a:r>
        </a:p>
      </dsp:txBody>
      <dsp:txXfrm>
        <a:off x="6771939" y="1799075"/>
        <a:ext cx="1864316" cy="93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9D88-685E-574A-819D-76FD4994FA6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EC7E-7E49-5D41-A9EC-02FC8C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009-D3C3-4163-A41B-F214C387F52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822-9A8D-43BE-9D90-9E1B34FB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6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websocke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common language runtime CLR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CoreCLR</a:t>
            </a:r>
            <a:endParaRPr lang="en-GB" dirty="0"/>
          </a:p>
          <a:p>
            <a:r>
              <a:rPr lang="en-GB" dirty="0"/>
              <a:t>New framework class library 	FCL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CoreFX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even </a:t>
            </a:r>
            <a:r>
              <a:rPr lang="en-GB" dirty="0" err="1"/>
              <a:t>.Net</a:t>
            </a:r>
            <a:r>
              <a:rPr lang="en-GB" dirty="0"/>
              <a:t> framework could be running in a container. But it needs to be run on windows or through mono (for </a:t>
            </a:r>
            <a:r>
              <a:rPr lang="en-GB" dirty="0" err="1"/>
              <a:t>linux</a:t>
            </a:r>
            <a:r>
              <a:rPr lang="en-GB" dirty="0"/>
              <a:t>)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 UWP </a:t>
            </a: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apps for Windows 10</a:t>
            </a:r>
            <a:endParaRPr lang="en-GB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.NET standard is a </a:t>
            </a:r>
            <a:r>
              <a:rPr lang="en-GB" i="1" cap="small" dirty="0"/>
              <a:t>formal specification </a:t>
            </a:r>
            <a:r>
              <a:rPr lang="en-GB" dirty="0"/>
              <a:t>of .NET APIs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uniform set of BCL APIs for all .NET implementations to implement, independent of workload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developers to produce portable libraries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or even eliminates conditional compilation of shared source due to .NET APIs, only for OS APIs.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5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Kestrel – </a:t>
            </a:r>
            <a:r>
              <a:rPr lang="en-GB" dirty="0" err="1"/>
              <a:t>crossplatform</a:t>
            </a:r>
            <a:r>
              <a:rPr lang="en-GB" dirty="0"/>
              <a:t> webserver for ASP.NET Core</a:t>
            </a: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ConfigureWebHostDefaults</a:t>
            </a:r>
            <a:r>
              <a:rPr lang="en-GB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UseKestrel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ConfigureKestrel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Supports: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Opaque upgrade used to enable </a:t>
            </a:r>
            <a:r>
              <a:rPr lang="en-GB" dirty="0" err="1">
                <a:hlinkClick r:id="rId3"/>
              </a:rPr>
              <a:t>WebSockets</a:t>
            </a:r>
            <a:r>
              <a:rPr lang="en-GB" dirty="0"/>
              <a:t>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Unix sockets for high performance behind Nginx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HTTP/2 (except on macOS†)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100" y="1066800"/>
            <a:ext cx="7238700" cy="767953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286" y="1834754"/>
            <a:ext cx="7237514" cy="737592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2E480-DCCF-CF42-881B-B9C5369F70DD}" type="datetime4">
              <a:rPr lang="en-GB" smtClean="0"/>
              <a:t>24 January 2020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6A1E-5AA8-0C47-9E13-36C75F7BA1F3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03657" y="491729"/>
            <a:ext cx="2197964" cy="1493358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GB" dirty="0"/>
              <a:t>Click to edit Master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03657" y="2343747"/>
            <a:ext cx="2197964" cy="21139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54286" y="491729"/>
            <a:ext cx="2273703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547241" y="491729"/>
            <a:ext cx="2172260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50E0-16BE-A644-B408-4AAD7A3B51B1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650" y="485776"/>
            <a:ext cx="1630659" cy="3984624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755700" y="485776"/>
            <a:ext cx="2562300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3690" y="485776"/>
            <a:ext cx="2453954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CC81-D9D8-0046-9DC7-BDB443B80B02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3691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2219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75B-8A39-2B4E-829E-BB4147F33FB6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1150" y="482601"/>
            <a:ext cx="47491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3691" y="482601"/>
            <a:ext cx="2247750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519F-7045-DA45-A1B5-809904BB7E48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2601"/>
            <a:ext cx="48184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29325" y="482601"/>
            <a:ext cx="2172296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336-7DCB-B14C-9226-AE079C36C436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440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411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4189"/>
            <a:ext cx="7236619" cy="39481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A61-8474-1D43-A8B9-E355C1767F91}" type="datetime4">
              <a:rPr lang="en-GB" smtClean="0"/>
              <a:t>24 January 2020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C82329-E959-3B4F-B5D6-E35FDDB43CC2}" type="datetime4">
              <a:rPr lang="en-GB" smtClean="0"/>
              <a:t>24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5E0BB9-E525-8341-A7B9-92FC8691878D}" type="datetime4">
              <a:rPr lang="en-GB" smtClean="0"/>
              <a:t>24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915132-C28D-0743-95AA-D2825640C68C}" type="datetime4">
              <a:rPr lang="en-GB" smtClean="0"/>
              <a:t>24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953690" y="1352947"/>
            <a:ext cx="3500550" cy="3076177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52947"/>
            <a:ext cx="3500550" cy="3076178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5675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663D1B-B3E8-374A-9962-FF408B412CF7}" type="datetime4">
              <a:rPr lang="en-GB" smtClean="0"/>
              <a:t>24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7A2FA-4636-9243-9FBB-D56BA306D604}" type="datetime4">
              <a:rPr lang="en-GB" smtClean="0"/>
              <a:t>24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5D1FF-FBE0-7648-B9DF-68ED7C1FE808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8A35C3-C455-7D4B-B97B-E0DAF9FA238A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AC66BD-5ED7-D541-A1A5-9C3494A968AB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E477A-49E2-B448-B515-B12F97B372DF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81526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2D20-5649-9D4E-813E-E3359FC09BFC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953691" y="1441450"/>
            <a:ext cx="7236619" cy="3022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78351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A3A1-22DE-3040-90F1-B3B48242AFF1}" type="datetime4">
              <a:rPr lang="en-GB" smtClean="0"/>
              <a:t>24 January 2020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33B1-8C9B-DA49-9036-F6D4AD9B953C}" type="datetime4">
              <a:rPr lang="en-GB" smtClean="0"/>
              <a:t>24 January 2020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36" y="583804"/>
            <a:ext cx="722733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1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193C-16E4-7347-BEBA-631B8E1418CA}" type="datetime4">
              <a:rPr lang="en-GB" smtClean="0"/>
              <a:t>24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52500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24" y="583804"/>
            <a:ext cx="723602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23" y="1336279"/>
            <a:ext cx="722768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0DFE-FB69-4443-B018-8FFFFEE6CDE6}" type="datetime4">
              <a:rPr lang="en-GB" smtClean="0"/>
              <a:t>24 January 2020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86300" y="566737"/>
            <a:ext cx="3504009" cy="3862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4286" y="1334692"/>
            <a:ext cx="3503414" cy="3101074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2217"/>
            <a:ext cx="3500550" cy="752475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359-2E0C-8D47-BE60-EF8721F2AB5B}" type="datetime4">
              <a:rPr lang="en-GB" smtClean="0"/>
              <a:t>24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06650" y="571500"/>
            <a:ext cx="2683659" cy="386076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3691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0629"/>
            <a:ext cx="4168378" cy="740171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9855-F7C4-7C45-ABE9-B0848D0B5709}" type="datetime4">
              <a:rPr lang="en-GB" smtClean="0"/>
              <a:t>24 January 2020</a:t>
            </a:fld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86100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8C2-9E2B-DB42-BB02-9F22A11DF215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4286" y="486966"/>
            <a:ext cx="5370300" cy="39707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8950"/>
            <a:ext cx="1629309" cy="3972740"/>
          </a:xfrm>
        </p:spPr>
        <p:txBody>
          <a:bodyPr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E000-3D66-704D-B67B-344925DAA246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4188"/>
            <a:ext cx="1629309" cy="3948112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66405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755700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755700" y="489288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9261" y="491332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C70-FF1D-BB4C-918D-3F1B8009D9C2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059" y="492126"/>
            <a:ext cx="1631250" cy="3997269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91250" y="2596166"/>
            <a:ext cx="1630800" cy="18742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691250" y="492126"/>
            <a:ext cx="1630800" cy="18969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3691" y="492126"/>
            <a:ext cx="3500550" cy="39972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00" y="1347051"/>
            <a:ext cx="7236975" cy="312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7050" y="4808735"/>
            <a:ext cx="1313259" cy="1750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333333"/>
                </a:solidFill>
              </a:defRPr>
            </a:lvl1pPr>
          </a:lstStyle>
          <a:p>
            <a:fld id="{376006AC-83BC-4541-AB93-1DED47CDF98C}" type="datetime4">
              <a:rPr lang="en-GB" smtClean="0"/>
              <a:pPr/>
              <a:t>24 January 2020</a:t>
            </a:fld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7300" y="4806950"/>
            <a:ext cx="4076700" cy="1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80" r:id="rId18"/>
    <p:sldLayoutId id="2147483685" r:id="rId19"/>
    <p:sldLayoutId id="2147483686" r:id="rId20"/>
    <p:sldLayoutId id="2147483687" r:id="rId21"/>
    <p:sldLayoutId id="2147483676" r:id="rId22"/>
    <p:sldLayoutId id="2147483682" r:id="rId23"/>
    <p:sldLayoutId id="2147483683" r:id="rId24"/>
    <p:sldLayoutId id="2147483684" r:id="rId25"/>
    <p:sldLayoutId id="2147483679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42900" rtl="0" eaLnBrk="1" latinLnBrk="0" hangingPunct="1">
        <a:lnSpc>
          <a:spcPts val="2400"/>
        </a:lnSpc>
        <a:spcBef>
          <a:spcPct val="0"/>
        </a:spcBef>
        <a:buNone/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234553" indent="-234553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/>
        <a:buChar char="—"/>
        <a:defRPr sz="1500" kern="1200">
          <a:solidFill>
            <a:srgbClr val="333333"/>
          </a:solidFill>
          <a:latin typeface="+mn-lt"/>
          <a:ea typeface="+mn-ea"/>
          <a:cs typeface="+mn-cs"/>
        </a:defRPr>
      </a:lvl2pPr>
      <a:lvl3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chemeClr val="bg2"/>
        </a:buClr>
        <a:buSzPct val="85000"/>
        <a:buFont typeface="Century Gothic" panose="020B0502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229500" indent="-229500" algn="l" defTabSz="342900" rtl="0" eaLnBrk="1" latinLnBrk="0" hangingPunct="1">
        <a:lnSpc>
          <a:spcPts val="1688"/>
        </a:lnSpc>
        <a:spcBef>
          <a:spcPts val="0"/>
        </a:spcBef>
        <a:spcAft>
          <a:spcPts val="900"/>
        </a:spcAft>
        <a:buClr>
          <a:srgbClr val="333333"/>
        </a:buClr>
        <a:buSzPct val="85000"/>
        <a:buFont typeface="Century Gothic"/>
        <a:buChar char="—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0" indent="0" algn="l" defTabSz="342900" rtl="0" eaLnBrk="1" latinLnBrk="0" hangingPunct="1">
        <a:lnSpc>
          <a:spcPts val="15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602" userDrawn="1">
          <p15:clr>
            <a:srgbClr val="F26B43"/>
          </p15:clr>
        </p15:guide>
        <p15:guide id="4" pos="13758" userDrawn="1">
          <p15:clr>
            <a:srgbClr val="F26B43"/>
          </p15:clr>
        </p15:guide>
        <p15:guide id="5" orient="horz" pos="7971" userDrawn="1">
          <p15:clr>
            <a:srgbClr val="F26B43"/>
          </p15:clr>
        </p15:guide>
        <p15:guide id="6" orient="horz" pos="8265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  <p15:guide id="8" orient="horz" pos="7042" userDrawn="1">
          <p15:clr>
            <a:srgbClr val="F26B43"/>
          </p15:clr>
        </p15:guide>
        <p15:guide id="9" orient="horz" pos="7858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1792" userDrawn="1">
          <p15:clr>
            <a:srgbClr val="F26B43"/>
          </p15:clr>
        </p15:guide>
        <p15:guide id="12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bcam.com/abcamrepo/payro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Core (3) in a nutshell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CFB-E06B-E242-8968-3DFD6708D47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Cross-platform, free and open-source managed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from .NET framework, not just a new version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Designed for microservices (faster and slimmer than .NET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 UWP and ASP.NET Core. Universal Windows Platform </a:t>
            </a:r>
          </a:p>
          <a:p>
            <a:pPr marL="515250" lvl="3" indent="-285750">
              <a:buFont typeface="Arial" panose="020B0604020202020204" pitchFamily="34" charset="0"/>
              <a:buChar char="•"/>
            </a:pPr>
            <a:r>
              <a:rPr lang="en-GB" dirty="0"/>
              <a:t>Used to build Console apps / </a:t>
            </a:r>
            <a:r>
              <a:rPr lang="en-GB" dirty="0" err="1"/>
              <a:t>webapi</a:t>
            </a:r>
            <a:r>
              <a:rPr lang="en-GB" dirty="0"/>
              <a:t> / </a:t>
            </a:r>
            <a:r>
              <a:rPr lang="en-GB" dirty="0" err="1"/>
              <a:t>webapps</a:t>
            </a:r>
            <a:r>
              <a:rPr lang="en-GB" dirty="0"/>
              <a:t> /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0E17377-A280-473C-A001-27AB1856B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821917"/>
              </p:ext>
            </p:extLst>
          </p:nvPr>
        </p:nvGraphicFramePr>
        <p:xfrm>
          <a:off x="251637" y="968427"/>
          <a:ext cx="8640726" cy="320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6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333AD-2657-49CE-B146-68328B1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36" y="1090621"/>
            <a:ext cx="5832727" cy="32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endParaRPr lang="en-GB" b="1" dirty="0"/>
          </a:p>
          <a:p>
            <a:r>
              <a:rPr lang="en-GB" b="1" dirty="0"/>
              <a:t>Payroll</a:t>
            </a:r>
            <a:r>
              <a:rPr lang="en-GB" dirty="0"/>
              <a:t> </a:t>
            </a:r>
            <a:r>
              <a:rPr lang="en-GB" dirty="0" err="1"/>
              <a:t>webapp</a:t>
            </a:r>
            <a:r>
              <a:rPr lang="en-GB" dirty="0"/>
              <a:t> will be used by HR team to run the integration between Oracle HR and, initially only, the </a:t>
            </a:r>
            <a:r>
              <a:rPr lang="en-GB" dirty="0" err="1"/>
              <a:t>uk</a:t>
            </a:r>
            <a:r>
              <a:rPr lang="en-GB" dirty="0"/>
              <a:t> payroll system (</a:t>
            </a:r>
            <a:r>
              <a:rPr lang="en-GB" dirty="0" err="1"/>
              <a:t>Omnipay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http://gitlab.abcam.com/abcamrepo/payroll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Kestrel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Program.cs</a:t>
            </a:r>
            <a:r>
              <a:rPr lang="en-GB" dirty="0"/>
              <a:t> and </a:t>
            </a:r>
            <a:r>
              <a:rPr lang="en-GB" dirty="0" err="1"/>
              <a:t>Startup.cs</a:t>
            </a:r>
            <a:r>
              <a:rPr lang="en-GB" dirty="0"/>
              <a:t> (</a:t>
            </a:r>
            <a:r>
              <a:rPr lang="en-GB" dirty="0" err="1"/>
              <a:t>WebServer</a:t>
            </a:r>
            <a:r>
              <a:rPr lang="en-GB" dirty="0"/>
              <a:t> and Middleware pattern)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Configuration (env. Variables)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Logging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From dev pc to web farm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Teamcity</a:t>
            </a:r>
            <a:r>
              <a:rPr lang="en-GB" dirty="0"/>
              <a:t> and octopus configs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How we run </a:t>
            </a:r>
            <a:r>
              <a:rPr lang="en-GB" dirty="0" err="1"/>
              <a:t>.net</a:t>
            </a:r>
            <a:r>
              <a:rPr lang="en-GB" dirty="0"/>
              <a:t> core in current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Kestrel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24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 webserver for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used alone or behind a reverse-proxy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Kestrel communicates directly with the Internet without a reverse proxy server">
            <a:extLst>
              <a:ext uri="{FF2B5EF4-FFF2-40B4-BE49-F238E27FC236}">
                <a16:creationId xmlns:a16="http://schemas.microsoft.com/office/drawing/2014/main" id="{64BB1DCF-BF97-49E0-B0E5-1881B7B8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281207"/>
            <a:ext cx="40195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strel communicates indirectly with the Internet through a reverse proxy server, such as IIS, Nginx, or Apache">
            <a:extLst>
              <a:ext uri="{FF2B5EF4-FFF2-40B4-BE49-F238E27FC236}">
                <a16:creationId xmlns:a16="http://schemas.microsoft.com/office/drawing/2014/main" id="{F8C61DEB-F8C4-4219-A35A-03C4CE9C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544971"/>
            <a:ext cx="61055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Template 16-9-Update">
  <a:themeElements>
    <a:clrScheme name="Custom 2">
      <a:dk1>
        <a:sysClr val="windowText" lastClr="000000"/>
      </a:dk1>
      <a:lt1>
        <a:sysClr val="window" lastClr="FFFFFF"/>
      </a:lt1>
      <a:dk2>
        <a:srgbClr val="F4364B"/>
      </a:dk2>
      <a:lt2>
        <a:srgbClr val="919D9D"/>
      </a:lt2>
      <a:accent1>
        <a:srgbClr val="717C7D"/>
      </a:accent1>
      <a:accent2>
        <a:srgbClr val="F4364B"/>
      </a:accent2>
      <a:accent3>
        <a:srgbClr val="919D9D"/>
      </a:accent3>
      <a:accent4>
        <a:srgbClr val="00BF6F"/>
      </a:accent4>
      <a:accent5>
        <a:srgbClr val="0047BB"/>
      </a:accent5>
      <a:accent6>
        <a:srgbClr val="AD1AAC"/>
      </a:accent6>
      <a:hlink>
        <a:srgbClr val="0563C1"/>
      </a:hlink>
      <a:folHlink>
        <a:srgbClr val="954F72"/>
      </a:folHlink>
    </a:clrScheme>
    <a:fontScheme name="Custom 1">
      <a:majorFont>
        <a:latin typeface="Century Gothic Pro Grk"/>
        <a:ea typeface=""/>
        <a:cs typeface=""/>
      </a:majorFont>
      <a:minorFont>
        <a:latin typeface="Century Gothic Pro Gr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2B11124-0584-4806-8125-E5CC897E69C5}" vid="{382C7676-10FB-4BA6-906E-519E62692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16-9</Template>
  <TotalTime>876</TotalTime>
  <Words>379</Words>
  <Application>Microsoft Macintosh PowerPoint</Application>
  <PresentationFormat>On-screen Show (16:9)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Century Gothic Pro Grk</vt:lpstr>
      <vt:lpstr>Wingdings</vt:lpstr>
      <vt:lpstr>Master Template 16-9-Update</vt:lpstr>
      <vt:lpstr>.NET Core (3) in a nutshell</vt:lpstr>
      <vt:lpstr>.NET Core (3)</vt:lpstr>
      <vt:lpstr>.NET Core, .NET Framework and .NET Standard</vt:lpstr>
      <vt:lpstr>.NET Core, .NET Framework and .NET Standard</vt:lpstr>
      <vt:lpstr>.NET Core 3, a real project example</vt:lpstr>
      <vt:lpstr>.NET Core 3, a real project example</vt:lpstr>
      <vt:lpstr>Kestrel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branches in TC and how to use them in our CI stack</dc:title>
  <dc:creator>Daniele Iasella</dc:creator>
  <cp:lastModifiedBy>Microsoft Office User</cp:lastModifiedBy>
  <cp:revision>4</cp:revision>
  <cp:lastPrinted>2016-01-25T12:00:57Z</cp:lastPrinted>
  <dcterms:created xsi:type="dcterms:W3CDTF">2019-03-14T15:48:11Z</dcterms:created>
  <dcterms:modified xsi:type="dcterms:W3CDTF">2020-01-24T13:42:39Z</dcterms:modified>
</cp:coreProperties>
</file>