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7" r:id="rId5"/>
    <p:sldId id="258" r:id="rId6"/>
    <p:sldId id="259" r:id="rId7"/>
    <p:sldId id="260" r:id="rId8"/>
    <p:sldId id="264" r:id="rId9"/>
    <p:sldId id="265" r:id="rId10"/>
    <p:sldId id="261" r:id="rId11"/>
    <p:sldId id="262" r:id="rId12"/>
    <p:sldId id="263" r:id="rId13"/>
  </p:sldIdLst>
  <p:sldSz cx="9144000" cy="5143500" type="screen16x9"/>
  <p:notesSz cx="6858000" cy="9144000"/>
  <p:defaultTextStyle>
    <a:defPPr>
      <a:defRPr lang="en-US"/>
    </a:defPPr>
    <a:lvl1pPr marL="0" algn="l" defTabSz="685789" rtl="0" eaLnBrk="1" latinLnBrk="0" hangingPunct="1">
      <a:defRPr sz="1400" kern="1200">
        <a:solidFill>
          <a:schemeClr val="tx1"/>
        </a:solidFill>
        <a:latin typeface="+mn-lt"/>
        <a:ea typeface="+mn-ea"/>
        <a:cs typeface="+mn-cs"/>
      </a:defRPr>
    </a:lvl1pPr>
    <a:lvl2pPr marL="342894" algn="l" defTabSz="685789" rtl="0" eaLnBrk="1" latinLnBrk="0" hangingPunct="1">
      <a:defRPr sz="1400" kern="1200">
        <a:solidFill>
          <a:schemeClr val="tx1"/>
        </a:solidFill>
        <a:latin typeface="+mn-lt"/>
        <a:ea typeface="+mn-ea"/>
        <a:cs typeface="+mn-cs"/>
      </a:defRPr>
    </a:lvl2pPr>
    <a:lvl3pPr marL="685789" algn="l" defTabSz="685789" rtl="0" eaLnBrk="1" latinLnBrk="0" hangingPunct="1">
      <a:defRPr sz="1400" kern="1200">
        <a:solidFill>
          <a:schemeClr val="tx1"/>
        </a:solidFill>
        <a:latin typeface="+mn-lt"/>
        <a:ea typeface="+mn-ea"/>
        <a:cs typeface="+mn-cs"/>
      </a:defRPr>
    </a:lvl3pPr>
    <a:lvl4pPr marL="1028684" algn="l" defTabSz="685789" rtl="0" eaLnBrk="1" latinLnBrk="0" hangingPunct="1">
      <a:defRPr sz="1400" kern="1200">
        <a:solidFill>
          <a:schemeClr val="tx1"/>
        </a:solidFill>
        <a:latin typeface="+mn-lt"/>
        <a:ea typeface="+mn-ea"/>
        <a:cs typeface="+mn-cs"/>
      </a:defRPr>
    </a:lvl4pPr>
    <a:lvl5pPr marL="1371578" algn="l" defTabSz="685789" rtl="0" eaLnBrk="1" latinLnBrk="0" hangingPunct="1">
      <a:defRPr sz="1400" kern="1200">
        <a:solidFill>
          <a:schemeClr val="tx1"/>
        </a:solidFill>
        <a:latin typeface="+mn-lt"/>
        <a:ea typeface="+mn-ea"/>
        <a:cs typeface="+mn-cs"/>
      </a:defRPr>
    </a:lvl5pPr>
    <a:lvl6pPr marL="1714472" algn="l" defTabSz="685789" rtl="0" eaLnBrk="1" latinLnBrk="0" hangingPunct="1">
      <a:defRPr sz="1400" kern="1200">
        <a:solidFill>
          <a:schemeClr val="tx1"/>
        </a:solidFill>
        <a:latin typeface="+mn-lt"/>
        <a:ea typeface="+mn-ea"/>
        <a:cs typeface="+mn-cs"/>
      </a:defRPr>
    </a:lvl6pPr>
    <a:lvl7pPr marL="2057367" algn="l" defTabSz="685789" rtl="0" eaLnBrk="1" latinLnBrk="0" hangingPunct="1">
      <a:defRPr sz="1400" kern="1200">
        <a:solidFill>
          <a:schemeClr val="tx1"/>
        </a:solidFill>
        <a:latin typeface="+mn-lt"/>
        <a:ea typeface="+mn-ea"/>
        <a:cs typeface="+mn-cs"/>
      </a:defRPr>
    </a:lvl7pPr>
    <a:lvl8pPr marL="2400261" algn="l" defTabSz="685789" rtl="0" eaLnBrk="1" latinLnBrk="0" hangingPunct="1">
      <a:defRPr sz="1400" kern="1200">
        <a:solidFill>
          <a:schemeClr val="tx1"/>
        </a:solidFill>
        <a:latin typeface="+mn-lt"/>
        <a:ea typeface="+mn-ea"/>
        <a:cs typeface="+mn-cs"/>
      </a:defRPr>
    </a:lvl8pPr>
    <a:lvl9pPr marL="2743156" algn="l" defTabSz="685789"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1" userDrawn="1">
          <p15:clr>
            <a:srgbClr val="A4A3A4"/>
          </p15:clr>
        </p15:guide>
        <p15:guide id="2" pos="7680" userDrawn="1">
          <p15:clr>
            <a:srgbClr val="A4A3A4"/>
          </p15:clr>
        </p15:guide>
        <p15:guide id="3" orient="horz" pos="1818">
          <p15:clr>
            <a:srgbClr val="A4A3A4"/>
          </p15:clr>
        </p15:guide>
        <p15:guide id="4" orient="horz" pos="3082">
          <p15:clr>
            <a:srgbClr val="A4A3A4"/>
          </p15:clr>
        </p15:guide>
        <p15:guide id="5" orient="horz" pos="7121">
          <p15:clr>
            <a:srgbClr val="A4A3A4"/>
          </p15:clr>
        </p15:guide>
        <p15:guide id="6" pos="1603">
          <p15:clr>
            <a:srgbClr val="A4A3A4"/>
          </p15:clr>
        </p15:guide>
        <p15:guide id="7" pos="13777">
          <p15:clr>
            <a:srgbClr val="A4A3A4"/>
          </p15:clr>
        </p15:guide>
        <p15:guide id="8" pos="11037">
          <p15:clr>
            <a:srgbClr val="A4A3A4"/>
          </p15:clr>
        </p15:guide>
        <p15:guide id="9" orient="horz" pos="1620">
          <p15:clr>
            <a:srgbClr val="A4A3A4"/>
          </p15:clr>
        </p15:guide>
        <p15:guide id="10" orient="horz" pos="682">
          <p15:clr>
            <a:srgbClr val="A4A3A4"/>
          </p15:clr>
        </p15:guide>
        <p15:guide id="11" orient="horz" pos="1156">
          <p15:clr>
            <a:srgbClr val="A4A3A4"/>
          </p15:clr>
        </p15:guide>
        <p15:guide id="12" orient="horz" pos="2670">
          <p15:clr>
            <a:srgbClr val="A4A3A4"/>
          </p15:clr>
        </p15:guide>
        <p15:guide id="13" pos="2880">
          <p15:clr>
            <a:srgbClr val="A4A3A4"/>
          </p15:clr>
        </p15:guide>
        <p15:guide id="14" pos="601">
          <p15:clr>
            <a:srgbClr val="A4A3A4"/>
          </p15:clr>
        </p15:guide>
        <p15:guide id="15" pos="5166">
          <p15:clr>
            <a:srgbClr val="A4A3A4"/>
          </p15:clr>
        </p15:guide>
        <p15:guide id="16" pos="41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Gorman" initials="P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6BB4"/>
    <a:srgbClr val="00BF6F"/>
    <a:srgbClr val="F4364C"/>
    <a:srgbClr val="AD1AAC"/>
    <a:srgbClr val="4693D1"/>
    <a:srgbClr val="6A81B6"/>
    <a:srgbClr val="333333"/>
    <a:srgbClr val="474847"/>
    <a:srgbClr val="505150"/>
    <a:srgbClr val="004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3624" autoAdjust="0"/>
  </p:normalViewPr>
  <p:slideViewPr>
    <p:cSldViewPr snapToGrid="0" showGuides="1">
      <p:cViewPr>
        <p:scale>
          <a:sx n="100" d="100"/>
          <a:sy n="100" d="100"/>
        </p:scale>
        <p:origin x="2040" y="462"/>
      </p:cViewPr>
      <p:guideLst>
        <p:guide orient="horz" pos="4321"/>
        <p:guide pos="7680"/>
        <p:guide orient="horz" pos="1818"/>
        <p:guide orient="horz" pos="3082"/>
        <p:guide orient="horz" pos="7121"/>
        <p:guide pos="1603"/>
        <p:guide pos="13777"/>
        <p:guide pos="11037"/>
        <p:guide orient="horz" pos="1620"/>
        <p:guide orient="horz" pos="682"/>
        <p:guide orient="horz" pos="1156"/>
        <p:guide orient="horz" pos="2670"/>
        <p:guide pos="2880"/>
        <p:guide pos="601"/>
        <p:guide pos="5166"/>
        <p:guide pos="4139"/>
      </p:guideLst>
    </p:cSldViewPr>
  </p:slideViewPr>
  <p:outlineViewPr>
    <p:cViewPr>
      <p:scale>
        <a:sx n="33" d="100"/>
        <a:sy n="33" d="100"/>
      </p:scale>
      <p:origin x="0" y="-428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5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2E22F1-CEDC-4E13-BD40-49BE80F9FC43}" type="doc">
      <dgm:prSet loTypeId="urn:microsoft.com/office/officeart/2005/8/layout/vProcess5" loCatId="process" qsTypeId="urn:microsoft.com/office/officeart/2005/8/quickstyle/simple2" qsCatId="simple" csTypeId="urn:microsoft.com/office/officeart/2005/8/colors/accent3_2" csCatId="accent3"/>
      <dgm:spPr/>
      <dgm:t>
        <a:bodyPr/>
        <a:lstStyle/>
        <a:p>
          <a:endParaRPr lang="en-US"/>
        </a:p>
      </dgm:t>
    </dgm:pt>
    <dgm:pt modelId="{1D31AE43-04E2-47FD-ACB9-D84C7D6EAA47}">
      <dgm:prSet/>
      <dgm:spPr/>
      <dgm:t>
        <a:bodyPr/>
        <a:lstStyle/>
        <a:p>
          <a:r>
            <a:rPr lang="en-GB"/>
            <a:t>Introduction</a:t>
          </a:r>
          <a:endParaRPr lang="en-US"/>
        </a:p>
      </dgm:t>
    </dgm:pt>
    <dgm:pt modelId="{F678CD89-5EF8-49FB-997A-32F76D677072}" type="parTrans" cxnId="{E9EF0DD8-A090-40AC-8E8D-9CE9F52D7327}">
      <dgm:prSet/>
      <dgm:spPr/>
      <dgm:t>
        <a:bodyPr/>
        <a:lstStyle/>
        <a:p>
          <a:endParaRPr lang="en-US"/>
        </a:p>
      </dgm:t>
    </dgm:pt>
    <dgm:pt modelId="{B2994E6A-BC7A-4FBE-9814-691F32BBEF09}" type="sibTrans" cxnId="{E9EF0DD8-A090-40AC-8E8D-9CE9F52D7327}">
      <dgm:prSet/>
      <dgm:spPr/>
      <dgm:t>
        <a:bodyPr/>
        <a:lstStyle/>
        <a:p>
          <a:endParaRPr lang="en-US"/>
        </a:p>
      </dgm:t>
    </dgm:pt>
    <dgm:pt modelId="{CE5F4CEC-9ABB-4113-869A-7F5FD44E568A}">
      <dgm:prSet/>
      <dgm:spPr/>
      <dgm:t>
        <a:bodyPr/>
        <a:lstStyle/>
        <a:p>
          <a:r>
            <a:rPr lang="en-GB"/>
            <a:t>Merge requests</a:t>
          </a:r>
          <a:endParaRPr lang="en-US"/>
        </a:p>
      </dgm:t>
    </dgm:pt>
    <dgm:pt modelId="{E6EC8F00-01D3-41B6-8956-806848BE8948}" type="parTrans" cxnId="{CDC980FB-126E-4222-BDF3-5D7BA39B10E6}">
      <dgm:prSet/>
      <dgm:spPr/>
      <dgm:t>
        <a:bodyPr/>
        <a:lstStyle/>
        <a:p>
          <a:endParaRPr lang="en-US"/>
        </a:p>
      </dgm:t>
    </dgm:pt>
    <dgm:pt modelId="{2D3B5A20-60DC-4D0F-8664-CE5E6243F59E}" type="sibTrans" cxnId="{CDC980FB-126E-4222-BDF3-5D7BA39B10E6}">
      <dgm:prSet/>
      <dgm:spPr/>
      <dgm:t>
        <a:bodyPr/>
        <a:lstStyle/>
        <a:p>
          <a:endParaRPr lang="en-US"/>
        </a:p>
      </dgm:t>
    </dgm:pt>
    <dgm:pt modelId="{15CFAE4E-CD1A-4549-9227-D499D9CA5105}">
      <dgm:prSet/>
      <dgm:spPr/>
      <dgm:t>
        <a:bodyPr/>
        <a:lstStyle/>
        <a:p>
          <a:r>
            <a:rPr lang="en-GB"/>
            <a:t>GitLab CI and code sharing</a:t>
          </a:r>
          <a:endParaRPr lang="en-US"/>
        </a:p>
      </dgm:t>
    </dgm:pt>
    <dgm:pt modelId="{8DDD723B-EDC9-48D8-B770-12E073F71FBE}" type="parTrans" cxnId="{A5582C87-2ED3-4FD9-BE83-005EA007D2B9}">
      <dgm:prSet/>
      <dgm:spPr/>
      <dgm:t>
        <a:bodyPr/>
        <a:lstStyle/>
        <a:p>
          <a:endParaRPr lang="en-US"/>
        </a:p>
      </dgm:t>
    </dgm:pt>
    <dgm:pt modelId="{FF4E9160-F77A-4039-B1D7-54EE4AEA3147}" type="sibTrans" cxnId="{A5582C87-2ED3-4FD9-BE83-005EA007D2B9}">
      <dgm:prSet/>
      <dgm:spPr/>
      <dgm:t>
        <a:bodyPr/>
        <a:lstStyle/>
        <a:p>
          <a:endParaRPr lang="en-US"/>
        </a:p>
      </dgm:t>
    </dgm:pt>
    <dgm:pt modelId="{536E55C6-DEDB-401F-B965-42BBD9548896}">
      <dgm:prSet/>
      <dgm:spPr/>
      <dgm:t>
        <a:bodyPr/>
        <a:lstStyle/>
        <a:p>
          <a:r>
            <a:rPr lang="en-GB"/>
            <a:t>GitOps</a:t>
          </a:r>
          <a:endParaRPr lang="en-US"/>
        </a:p>
      </dgm:t>
    </dgm:pt>
    <dgm:pt modelId="{58C1549E-5DF5-4FF2-89E1-F0C9DD36940A}" type="parTrans" cxnId="{AD8B3C8B-A59F-4C7C-9E7F-120C06B374E8}">
      <dgm:prSet/>
      <dgm:spPr/>
      <dgm:t>
        <a:bodyPr/>
        <a:lstStyle/>
        <a:p>
          <a:endParaRPr lang="en-US"/>
        </a:p>
      </dgm:t>
    </dgm:pt>
    <dgm:pt modelId="{71960525-E9C1-42B8-832E-D92D8FB7D07B}" type="sibTrans" cxnId="{AD8B3C8B-A59F-4C7C-9E7F-120C06B374E8}">
      <dgm:prSet/>
      <dgm:spPr/>
      <dgm:t>
        <a:bodyPr/>
        <a:lstStyle/>
        <a:p>
          <a:endParaRPr lang="en-US"/>
        </a:p>
      </dgm:t>
    </dgm:pt>
    <dgm:pt modelId="{D54DE490-C66A-465D-A48A-6CB0964E94A7}">
      <dgm:prSet/>
      <dgm:spPr/>
      <dgm:t>
        <a:bodyPr/>
        <a:lstStyle/>
        <a:p>
          <a:r>
            <a:rPr lang="en-GB"/>
            <a:t>EKScalibur examples : infrastructure and application</a:t>
          </a:r>
          <a:endParaRPr lang="en-US"/>
        </a:p>
      </dgm:t>
    </dgm:pt>
    <dgm:pt modelId="{E02BC773-F684-4B66-B51E-6096993908D7}" type="parTrans" cxnId="{1144DC7D-7ACA-479B-B0F3-4523C7D3CBEC}">
      <dgm:prSet/>
      <dgm:spPr/>
      <dgm:t>
        <a:bodyPr/>
        <a:lstStyle/>
        <a:p>
          <a:endParaRPr lang="en-US"/>
        </a:p>
      </dgm:t>
    </dgm:pt>
    <dgm:pt modelId="{407DB3D3-0E00-4C81-93EE-9C1A633053D5}" type="sibTrans" cxnId="{1144DC7D-7ACA-479B-B0F3-4523C7D3CBEC}">
      <dgm:prSet/>
      <dgm:spPr/>
      <dgm:t>
        <a:bodyPr/>
        <a:lstStyle/>
        <a:p>
          <a:endParaRPr lang="en-US"/>
        </a:p>
      </dgm:t>
    </dgm:pt>
    <dgm:pt modelId="{370B01A7-D9C3-4ABB-B133-A787079C0629}" type="pres">
      <dgm:prSet presAssocID="{4B2E22F1-CEDC-4E13-BD40-49BE80F9FC43}" presName="outerComposite" presStyleCnt="0">
        <dgm:presLayoutVars>
          <dgm:chMax val="5"/>
          <dgm:dir/>
          <dgm:resizeHandles val="exact"/>
        </dgm:presLayoutVars>
      </dgm:prSet>
      <dgm:spPr/>
    </dgm:pt>
    <dgm:pt modelId="{7A5E599E-6F77-4EBC-98FC-13FDB0C5CEC9}" type="pres">
      <dgm:prSet presAssocID="{4B2E22F1-CEDC-4E13-BD40-49BE80F9FC43}" presName="dummyMaxCanvas" presStyleCnt="0">
        <dgm:presLayoutVars/>
      </dgm:prSet>
      <dgm:spPr/>
    </dgm:pt>
    <dgm:pt modelId="{68B0FD3B-7390-41CA-85E1-8B7AB26BC93F}" type="pres">
      <dgm:prSet presAssocID="{4B2E22F1-CEDC-4E13-BD40-49BE80F9FC43}" presName="ThreeNodes_1" presStyleLbl="node1" presStyleIdx="0" presStyleCnt="3">
        <dgm:presLayoutVars>
          <dgm:bulletEnabled val="1"/>
        </dgm:presLayoutVars>
      </dgm:prSet>
      <dgm:spPr/>
    </dgm:pt>
    <dgm:pt modelId="{C6371F99-37C1-4BB6-BDA5-86F78C32D797}" type="pres">
      <dgm:prSet presAssocID="{4B2E22F1-CEDC-4E13-BD40-49BE80F9FC43}" presName="ThreeNodes_2" presStyleLbl="node1" presStyleIdx="1" presStyleCnt="3">
        <dgm:presLayoutVars>
          <dgm:bulletEnabled val="1"/>
        </dgm:presLayoutVars>
      </dgm:prSet>
      <dgm:spPr/>
    </dgm:pt>
    <dgm:pt modelId="{E4D6D411-5AB1-44BF-982B-50F24C2B459A}" type="pres">
      <dgm:prSet presAssocID="{4B2E22F1-CEDC-4E13-BD40-49BE80F9FC43}" presName="ThreeNodes_3" presStyleLbl="node1" presStyleIdx="2" presStyleCnt="3">
        <dgm:presLayoutVars>
          <dgm:bulletEnabled val="1"/>
        </dgm:presLayoutVars>
      </dgm:prSet>
      <dgm:spPr/>
    </dgm:pt>
    <dgm:pt modelId="{9D10CD60-E484-4524-A0E4-65B7D4DD120F}" type="pres">
      <dgm:prSet presAssocID="{4B2E22F1-CEDC-4E13-BD40-49BE80F9FC43}" presName="ThreeConn_1-2" presStyleLbl="fgAccFollowNode1" presStyleIdx="0" presStyleCnt="2">
        <dgm:presLayoutVars>
          <dgm:bulletEnabled val="1"/>
        </dgm:presLayoutVars>
      </dgm:prSet>
      <dgm:spPr/>
    </dgm:pt>
    <dgm:pt modelId="{E2418BCC-3B28-41BF-9F8E-F9E075CD2A3D}" type="pres">
      <dgm:prSet presAssocID="{4B2E22F1-CEDC-4E13-BD40-49BE80F9FC43}" presName="ThreeConn_2-3" presStyleLbl="fgAccFollowNode1" presStyleIdx="1" presStyleCnt="2">
        <dgm:presLayoutVars>
          <dgm:bulletEnabled val="1"/>
        </dgm:presLayoutVars>
      </dgm:prSet>
      <dgm:spPr/>
    </dgm:pt>
    <dgm:pt modelId="{CA8095D8-C613-458E-A111-77CDB49B6223}" type="pres">
      <dgm:prSet presAssocID="{4B2E22F1-CEDC-4E13-BD40-49BE80F9FC43}" presName="ThreeNodes_1_text" presStyleLbl="node1" presStyleIdx="2" presStyleCnt="3">
        <dgm:presLayoutVars>
          <dgm:bulletEnabled val="1"/>
        </dgm:presLayoutVars>
      </dgm:prSet>
      <dgm:spPr/>
    </dgm:pt>
    <dgm:pt modelId="{F180C29D-F66A-434C-BFF9-2BD7A5F8EE24}" type="pres">
      <dgm:prSet presAssocID="{4B2E22F1-CEDC-4E13-BD40-49BE80F9FC43}" presName="ThreeNodes_2_text" presStyleLbl="node1" presStyleIdx="2" presStyleCnt="3">
        <dgm:presLayoutVars>
          <dgm:bulletEnabled val="1"/>
        </dgm:presLayoutVars>
      </dgm:prSet>
      <dgm:spPr/>
    </dgm:pt>
    <dgm:pt modelId="{1D2B35D0-A801-41B0-ABB4-F4F97FEA67CE}" type="pres">
      <dgm:prSet presAssocID="{4B2E22F1-CEDC-4E13-BD40-49BE80F9FC43}" presName="ThreeNodes_3_text" presStyleLbl="node1" presStyleIdx="2" presStyleCnt="3">
        <dgm:presLayoutVars>
          <dgm:bulletEnabled val="1"/>
        </dgm:presLayoutVars>
      </dgm:prSet>
      <dgm:spPr/>
    </dgm:pt>
  </dgm:ptLst>
  <dgm:cxnLst>
    <dgm:cxn modelId="{8D403400-BC98-44FA-BDCD-3694116668EB}" type="presOf" srcId="{4B2E22F1-CEDC-4E13-BD40-49BE80F9FC43}" destId="{370B01A7-D9C3-4ABB-B133-A787079C0629}" srcOrd="0" destOrd="0" presId="urn:microsoft.com/office/officeart/2005/8/layout/vProcess5"/>
    <dgm:cxn modelId="{1DD50D0A-3840-402C-9942-5C2BAC6EB7C7}" type="presOf" srcId="{1D31AE43-04E2-47FD-ACB9-D84C7D6EAA47}" destId="{68B0FD3B-7390-41CA-85E1-8B7AB26BC93F}" srcOrd="0" destOrd="0" presId="urn:microsoft.com/office/officeart/2005/8/layout/vProcess5"/>
    <dgm:cxn modelId="{1B184F0C-DEF8-48C2-86AB-5D409658C0FF}" type="presOf" srcId="{B2994E6A-BC7A-4FBE-9814-691F32BBEF09}" destId="{9D10CD60-E484-4524-A0E4-65B7D4DD120F}" srcOrd="0" destOrd="0" presId="urn:microsoft.com/office/officeart/2005/8/layout/vProcess5"/>
    <dgm:cxn modelId="{EA52FA28-EC61-4608-84B5-5F6C492B022B}" type="presOf" srcId="{D54DE490-C66A-465D-A48A-6CB0964E94A7}" destId="{E4D6D411-5AB1-44BF-982B-50F24C2B459A}" srcOrd="0" destOrd="1" presId="urn:microsoft.com/office/officeart/2005/8/layout/vProcess5"/>
    <dgm:cxn modelId="{82B78338-1290-46E0-B61D-5E1E5B9498FF}" type="presOf" srcId="{D54DE490-C66A-465D-A48A-6CB0964E94A7}" destId="{1D2B35D0-A801-41B0-ABB4-F4F97FEA67CE}" srcOrd="1" destOrd="1" presId="urn:microsoft.com/office/officeart/2005/8/layout/vProcess5"/>
    <dgm:cxn modelId="{06B1A060-3461-434A-90CD-36C4F8E435AB}" type="presOf" srcId="{2D3B5A20-60DC-4D0F-8664-CE5E6243F59E}" destId="{E2418BCC-3B28-41BF-9F8E-F9E075CD2A3D}" srcOrd="0" destOrd="0" presId="urn:microsoft.com/office/officeart/2005/8/layout/vProcess5"/>
    <dgm:cxn modelId="{DE8E036A-7BE6-4F99-94EF-1108D26BCC18}" type="presOf" srcId="{536E55C6-DEDB-401F-B965-42BBD9548896}" destId="{1D2B35D0-A801-41B0-ABB4-F4F97FEA67CE}" srcOrd="1" destOrd="0" presId="urn:microsoft.com/office/officeart/2005/8/layout/vProcess5"/>
    <dgm:cxn modelId="{EAC97F75-16B3-48C7-899B-1B2045703EF9}" type="presOf" srcId="{CE5F4CEC-9ABB-4113-869A-7F5FD44E568A}" destId="{F180C29D-F66A-434C-BFF9-2BD7A5F8EE24}" srcOrd="1" destOrd="0" presId="urn:microsoft.com/office/officeart/2005/8/layout/vProcess5"/>
    <dgm:cxn modelId="{B712217D-76B4-48F8-9F5A-4C1E503F17B2}" type="presOf" srcId="{1D31AE43-04E2-47FD-ACB9-D84C7D6EAA47}" destId="{CA8095D8-C613-458E-A111-77CDB49B6223}" srcOrd="1" destOrd="0" presId="urn:microsoft.com/office/officeart/2005/8/layout/vProcess5"/>
    <dgm:cxn modelId="{1144DC7D-7ACA-479B-B0F3-4523C7D3CBEC}" srcId="{536E55C6-DEDB-401F-B965-42BBD9548896}" destId="{D54DE490-C66A-465D-A48A-6CB0964E94A7}" srcOrd="0" destOrd="0" parTransId="{E02BC773-F684-4B66-B51E-6096993908D7}" sibTransId="{407DB3D3-0E00-4C81-93EE-9C1A633053D5}"/>
    <dgm:cxn modelId="{A5582C87-2ED3-4FD9-BE83-005EA007D2B9}" srcId="{CE5F4CEC-9ABB-4113-869A-7F5FD44E568A}" destId="{15CFAE4E-CD1A-4549-9227-D499D9CA5105}" srcOrd="0" destOrd="0" parTransId="{8DDD723B-EDC9-48D8-B770-12E073F71FBE}" sibTransId="{FF4E9160-F77A-4039-B1D7-54EE4AEA3147}"/>
    <dgm:cxn modelId="{AD8B3C8B-A59F-4C7C-9E7F-120C06B374E8}" srcId="{4B2E22F1-CEDC-4E13-BD40-49BE80F9FC43}" destId="{536E55C6-DEDB-401F-B965-42BBD9548896}" srcOrd="2" destOrd="0" parTransId="{58C1549E-5DF5-4FF2-89E1-F0C9DD36940A}" sibTransId="{71960525-E9C1-42B8-832E-D92D8FB7D07B}"/>
    <dgm:cxn modelId="{6CDB5AA7-7CA5-4489-AAD9-2C82F60D0F49}" type="presOf" srcId="{536E55C6-DEDB-401F-B965-42BBD9548896}" destId="{E4D6D411-5AB1-44BF-982B-50F24C2B459A}" srcOrd="0" destOrd="0" presId="urn:microsoft.com/office/officeart/2005/8/layout/vProcess5"/>
    <dgm:cxn modelId="{AE8586C0-69F5-4F7B-B6CA-C6845D7B1C8F}" type="presOf" srcId="{CE5F4CEC-9ABB-4113-869A-7F5FD44E568A}" destId="{C6371F99-37C1-4BB6-BDA5-86F78C32D797}" srcOrd="0" destOrd="0" presId="urn:microsoft.com/office/officeart/2005/8/layout/vProcess5"/>
    <dgm:cxn modelId="{E9EF0DD8-A090-40AC-8E8D-9CE9F52D7327}" srcId="{4B2E22F1-CEDC-4E13-BD40-49BE80F9FC43}" destId="{1D31AE43-04E2-47FD-ACB9-D84C7D6EAA47}" srcOrd="0" destOrd="0" parTransId="{F678CD89-5EF8-49FB-997A-32F76D677072}" sibTransId="{B2994E6A-BC7A-4FBE-9814-691F32BBEF09}"/>
    <dgm:cxn modelId="{903FEADE-62C8-43C2-A082-EBF4B2D4CF25}" type="presOf" srcId="{15CFAE4E-CD1A-4549-9227-D499D9CA5105}" destId="{C6371F99-37C1-4BB6-BDA5-86F78C32D797}" srcOrd="0" destOrd="1" presId="urn:microsoft.com/office/officeart/2005/8/layout/vProcess5"/>
    <dgm:cxn modelId="{11915CF6-89D2-4D0D-B86E-B6A7C99A719D}" type="presOf" srcId="{15CFAE4E-CD1A-4549-9227-D499D9CA5105}" destId="{F180C29D-F66A-434C-BFF9-2BD7A5F8EE24}" srcOrd="1" destOrd="1" presId="urn:microsoft.com/office/officeart/2005/8/layout/vProcess5"/>
    <dgm:cxn modelId="{CDC980FB-126E-4222-BDF3-5D7BA39B10E6}" srcId="{4B2E22F1-CEDC-4E13-BD40-49BE80F9FC43}" destId="{CE5F4CEC-9ABB-4113-869A-7F5FD44E568A}" srcOrd="1" destOrd="0" parTransId="{E6EC8F00-01D3-41B6-8956-806848BE8948}" sibTransId="{2D3B5A20-60DC-4D0F-8664-CE5E6243F59E}"/>
    <dgm:cxn modelId="{B010CD21-79A8-4FF7-89BC-1072FCF8A2F4}" type="presParOf" srcId="{370B01A7-D9C3-4ABB-B133-A787079C0629}" destId="{7A5E599E-6F77-4EBC-98FC-13FDB0C5CEC9}" srcOrd="0" destOrd="0" presId="urn:microsoft.com/office/officeart/2005/8/layout/vProcess5"/>
    <dgm:cxn modelId="{EC422E69-9FF0-462D-AF42-F9DC6D0EBF77}" type="presParOf" srcId="{370B01A7-D9C3-4ABB-B133-A787079C0629}" destId="{68B0FD3B-7390-41CA-85E1-8B7AB26BC93F}" srcOrd="1" destOrd="0" presId="urn:microsoft.com/office/officeart/2005/8/layout/vProcess5"/>
    <dgm:cxn modelId="{0BF8A298-9875-44CB-B1D8-AAA86EDF55FA}" type="presParOf" srcId="{370B01A7-D9C3-4ABB-B133-A787079C0629}" destId="{C6371F99-37C1-4BB6-BDA5-86F78C32D797}" srcOrd="2" destOrd="0" presId="urn:microsoft.com/office/officeart/2005/8/layout/vProcess5"/>
    <dgm:cxn modelId="{72DA9F3A-CF96-4D6A-BED2-A2853805C4AF}" type="presParOf" srcId="{370B01A7-D9C3-4ABB-B133-A787079C0629}" destId="{E4D6D411-5AB1-44BF-982B-50F24C2B459A}" srcOrd="3" destOrd="0" presId="urn:microsoft.com/office/officeart/2005/8/layout/vProcess5"/>
    <dgm:cxn modelId="{5146D963-E13D-4A64-8697-FCD68B79E74A}" type="presParOf" srcId="{370B01A7-D9C3-4ABB-B133-A787079C0629}" destId="{9D10CD60-E484-4524-A0E4-65B7D4DD120F}" srcOrd="4" destOrd="0" presId="urn:microsoft.com/office/officeart/2005/8/layout/vProcess5"/>
    <dgm:cxn modelId="{0D6C074D-ED99-4790-81AA-903FB2501365}" type="presParOf" srcId="{370B01A7-D9C3-4ABB-B133-A787079C0629}" destId="{E2418BCC-3B28-41BF-9F8E-F9E075CD2A3D}" srcOrd="5" destOrd="0" presId="urn:microsoft.com/office/officeart/2005/8/layout/vProcess5"/>
    <dgm:cxn modelId="{D650152B-46C0-48B8-979F-B40FE7661679}" type="presParOf" srcId="{370B01A7-D9C3-4ABB-B133-A787079C0629}" destId="{CA8095D8-C613-458E-A111-77CDB49B6223}" srcOrd="6" destOrd="0" presId="urn:microsoft.com/office/officeart/2005/8/layout/vProcess5"/>
    <dgm:cxn modelId="{79D57521-3B41-439E-829A-3A55385E6D08}" type="presParOf" srcId="{370B01A7-D9C3-4ABB-B133-A787079C0629}" destId="{F180C29D-F66A-434C-BFF9-2BD7A5F8EE24}" srcOrd="7" destOrd="0" presId="urn:microsoft.com/office/officeart/2005/8/layout/vProcess5"/>
    <dgm:cxn modelId="{2B5A2FDD-FFDC-4A86-9637-698055E53757}" type="presParOf" srcId="{370B01A7-D9C3-4ABB-B133-A787079C0629}" destId="{1D2B35D0-A801-41B0-ABB4-F4F97FEA67C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0FD3B-7390-41CA-85E1-8B7AB26BC93F}">
      <dsp:nvSpPr>
        <dsp:cNvPr id="0" name=""/>
        <dsp:cNvSpPr/>
      </dsp:nvSpPr>
      <dsp:spPr>
        <a:xfrm>
          <a:off x="0" y="0"/>
          <a:ext cx="6150451" cy="90678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Introduction</a:t>
          </a:r>
          <a:endParaRPr lang="en-US" sz="1800" kern="1200"/>
        </a:p>
      </dsp:txBody>
      <dsp:txXfrm>
        <a:off x="26559" y="26559"/>
        <a:ext cx="5171964" cy="853662"/>
      </dsp:txXfrm>
    </dsp:sp>
    <dsp:sp modelId="{C6371F99-37C1-4BB6-BDA5-86F78C32D797}">
      <dsp:nvSpPr>
        <dsp:cNvPr id="0" name=""/>
        <dsp:cNvSpPr/>
      </dsp:nvSpPr>
      <dsp:spPr>
        <a:xfrm>
          <a:off x="542686" y="1057910"/>
          <a:ext cx="6150451" cy="90678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Merge requests</a:t>
          </a:r>
          <a:endParaRPr lang="en-US" sz="1800" kern="1200"/>
        </a:p>
        <a:p>
          <a:pPr marL="114300" lvl="1" indent="-114300" algn="l" defTabSz="622300">
            <a:lnSpc>
              <a:spcPct val="90000"/>
            </a:lnSpc>
            <a:spcBef>
              <a:spcPct val="0"/>
            </a:spcBef>
            <a:spcAft>
              <a:spcPct val="15000"/>
            </a:spcAft>
            <a:buChar char="•"/>
          </a:pPr>
          <a:r>
            <a:rPr lang="en-GB" sz="1400" kern="1200"/>
            <a:t>GitLab CI and code sharing</a:t>
          </a:r>
          <a:endParaRPr lang="en-US" sz="1400" kern="1200"/>
        </a:p>
      </dsp:txBody>
      <dsp:txXfrm>
        <a:off x="569245" y="1084469"/>
        <a:ext cx="4965239" cy="853662"/>
      </dsp:txXfrm>
    </dsp:sp>
    <dsp:sp modelId="{E4D6D411-5AB1-44BF-982B-50F24C2B459A}">
      <dsp:nvSpPr>
        <dsp:cNvPr id="0" name=""/>
        <dsp:cNvSpPr/>
      </dsp:nvSpPr>
      <dsp:spPr>
        <a:xfrm>
          <a:off x="1085373" y="2115820"/>
          <a:ext cx="6150451" cy="90678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GitOps</a:t>
          </a:r>
          <a:endParaRPr lang="en-US" sz="1800" kern="1200"/>
        </a:p>
        <a:p>
          <a:pPr marL="114300" lvl="1" indent="-114300" algn="l" defTabSz="622300">
            <a:lnSpc>
              <a:spcPct val="90000"/>
            </a:lnSpc>
            <a:spcBef>
              <a:spcPct val="0"/>
            </a:spcBef>
            <a:spcAft>
              <a:spcPct val="15000"/>
            </a:spcAft>
            <a:buChar char="•"/>
          </a:pPr>
          <a:r>
            <a:rPr lang="en-GB" sz="1400" kern="1200"/>
            <a:t>EKScalibur examples : infrastructure and application</a:t>
          </a:r>
          <a:endParaRPr lang="en-US" sz="1400" kern="1200"/>
        </a:p>
      </dsp:txBody>
      <dsp:txXfrm>
        <a:off x="1111932" y="2142379"/>
        <a:ext cx="4965239" cy="853662"/>
      </dsp:txXfrm>
    </dsp:sp>
    <dsp:sp modelId="{9D10CD60-E484-4524-A0E4-65B7D4DD120F}">
      <dsp:nvSpPr>
        <dsp:cNvPr id="0" name=""/>
        <dsp:cNvSpPr/>
      </dsp:nvSpPr>
      <dsp:spPr>
        <a:xfrm>
          <a:off x="5561044" y="687641"/>
          <a:ext cx="589407" cy="589407"/>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693661" y="687641"/>
        <a:ext cx="324173" cy="443529"/>
      </dsp:txXfrm>
    </dsp:sp>
    <dsp:sp modelId="{E2418BCC-3B28-41BF-9F8E-F9E075CD2A3D}">
      <dsp:nvSpPr>
        <dsp:cNvPr id="0" name=""/>
        <dsp:cNvSpPr/>
      </dsp:nvSpPr>
      <dsp:spPr>
        <a:xfrm>
          <a:off x="6103731" y="1739506"/>
          <a:ext cx="589407" cy="589407"/>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236348" y="1739506"/>
        <a:ext cx="324173" cy="4435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29D88-685E-574A-819D-76FD4994FA6C}" type="datetimeFigureOut">
              <a:rPr lang="en-US" smtClean="0"/>
              <a:t>9/21/2020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1EEC7E-7E49-5D41-A9EC-02FC8CA93709}" type="slidenum">
              <a:rPr lang="en-US" smtClean="0"/>
              <a:t>‹#›</a:t>
            </a:fld>
            <a:endParaRPr lang="en-US"/>
          </a:p>
        </p:txBody>
      </p:sp>
    </p:spTree>
    <p:extLst>
      <p:ext uri="{BB962C8B-B14F-4D97-AF65-F5344CB8AC3E}">
        <p14:creationId xmlns:p14="http://schemas.microsoft.com/office/powerpoint/2010/main" val="211496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F3009-D3C3-4163-A41B-F214C387F522}" type="datetimeFigureOut">
              <a:rPr lang="en-GB" smtClean="0"/>
              <a:t>21/09/2020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64822-9A8D-43BE-9D90-9E1B34FBAC45}" type="slidenum">
              <a:rPr lang="en-GB" smtClean="0"/>
              <a:t>‹#›</a:t>
            </a:fld>
            <a:endParaRPr lang="en-GB"/>
          </a:p>
        </p:txBody>
      </p:sp>
    </p:spTree>
    <p:extLst>
      <p:ext uri="{BB962C8B-B14F-4D97-AF65-F5344CB8AC3E}">
        <p14:creationId xmlns:p14="http://schemas.microsoft.com/office/powerpoint/2010/main" val="1155061659"/>
      </p:ext>
    </p:extLst>
  </p:cSld>
  <p:clrMap bg1="lt1" tx1="dk1" bg2="lt2" tx2="dk2" accent1="accent1" accent2="accent2" accent3="accent3" accent4="accent4" accent5="accent5" accent6="accent6" hlink="hlink" folHlink="folHlink"/>
  <p:hf hdr="0" ftr="0" dt="0"/>
  <p:notesStyle>
    <a:lvl1pPr marL="0" algn="l" defTabSz="685789" rtl="0" eaLnBrk="1" latinLnBrk="0" hangingPunct="1">
      <a:defRPr sz="900" kern="1200">
        <a:solidFill>
          <a:schemeClr val="tx1"/>
        </a:solidFill>
        <a:latin typeface="+mn-lt"/>
        <a:ea typeface="+mn-ea"/>
        <a:cs typeface="+mn-cs"/>
      </a:defRPr>
    </a:lvl1pPr>
    <a:lvl2pPr marL="342894" algn="l" defTabSz="685789" rtl="0" eaLnBrk="1" latinLnBrk="0" hangingPunct="1">
      <a:defRPr sz="900" kern="1200">
        <a:solidFill>
          <a:schemeClr val="tx1"/>
        </a:solidFill>
        <a:latin typeface="+mn-lt"/>
        <a:ea typeface="+mn-ea"/>
        <a:cs typeface="+mn-cs"/>
      </a:defRPr>
    </a:lvl2pPr>
    <a:lvl3pPr marL="685789" algn="l" defTabSz="685789" rtl="0" eaLnBrk="1" latinLnBrk="0" hangingPunct="1">
      <a:defRPr sz="900" kern="1200">
        <a:solidFill>
          <a:schemeClr val="tx1"/>
        </a:solidFill>
        <a:latin typeface="+mn-lt"/>
        <a:ea typeface="+mn-ea"/>
        <a:cs typeface="+mn-cs"/>
      </a:defRPr>
    </a:lvl3pPr>
    <a:lvl4pPr marL="1028684" algn="l" defTabSz="685789" rtl="0" eaLnBrk="1" latinLnBrk="0" hangingPunct="1">
      <a:defRPr sz="900" kern="1200">
        <a:solidFill>
          <a:schemeClr val="tx1"/>
        </a:solidFill>
        <a:latin typeface="+mn-lt"/>
        <a:ea typeface="+mn-ea"/>
        <a:cs typeface="+mn-cs"/>
      </a:defRPr>
    </a:lvl4pPr>
    <a:lvl5pPr marL="1371578" algn="l" defTabSz="685789" rtl="0" eaLnBrk="1" latinLnBrk="0" hangingPunct="1">
      <a:defRPr sz="900" kern="1200">
        <a:solidFill>
          <a:schemeClr val="tx1"/>
        </a:solidFill>
        <a:latin typeface="+mn-lt"/>
        <a:ea typeface="+mn-ea"/>
        <a:cs typeface="+mn-cs"/>
      </a:defRPr>
    </a:lvl5pPr>
    <a:lvl6pPr marL="1714472" algn="l" defTabSz="685789" rtl="0" eaLnBrk="1" latinLnBrk="0" hangingPunct="1">
      <a:defRPr sz="900" kern="1200">
        <a:solidFill>
          <a:schemeClr val="tx1"/>
        </a:solidFill>
        <a:latin typeface="+mn-lt"/>
        <a:ea typeface="+mn-ea"/>
        <a:cs typeface="+mn-cs"/>
      </a:defRPr>
    </a:lvl6pPr>
    <a:lvl7pPr marL="2057367" algn="l" defTabSz="685789" rtl="0" eaLnBrk="1" latinLnBrk="0" hangingPunct="1">
      <a:defRPr sz="900" kern="1200">
        <a:solidFill>
          <a:schemeClr val="tx1"/>
        </a:solidFill>
        <a:latin typeface="+mn-lt"/>
        <a:ea typeface="+mn-ea"/>
        <a:cs typeface="+mn-cs"/>
      </a:defRPr>
    </a:lvl7pPr>
    <a:lvl8pPr marL="2400261" algn="l" defTabSz="685789" rtl="0" eaLnBrk="1" latinLnBrk="0" hangingPunct="1">
      <a:defRPr sz="900" kern="1200">
        <a:solidFill>
          <a:schemeClr val="tx1"/>
        </a:solidFill>
        <a:latin typeface="+mn-lt"/>
        <a:ea typeface="+mn-ea"/>
        <a:cs typeface="+mn-cs"/>
      </a:defRPr>
    </a:lvl8pPr>
    <a:lvl9pPr marL="2743156" algn="l" defTabSz="68578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2</a:t>
            </a:fld>
            <a:endParaRPr lang="en-GB"/>
          </a:p>
        </p:txBody>
      </p:sp>
    </p:spTree>
    <p:extLst>
      <p:ext uri="{BB962C8B-B14F-4D97-AF65-F5344CB8AC3E}">
        <p14:creationId xmlns:p14="http://schemas.microsoft.com/office/powerpoint/2010/main" val="418421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3</a:t>
            </a:fld>
            <a:endParaRPr lang="en-GB"/>
          </a:p>
        </p:txBody>
      </p:sp>
    </p:spTree>
    <p:extLst>
      <p:ext uri="{BB962C8B-B14F-4D97-AF65-F5344CB8AC3E}">
        <p14:creationId xmlns:p14="http://schemas.microsoft.com/office/powerpoint/2010/main" val="204855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4</a:t>
            </a:fld>
            <a:endParaRPr lang="en-GB"/>
          </a:p>
        </p:txBody>
      </p:sp>
    </p:spTree>
    <p:extLst>
      <p:ext uri="{BB962C8B-B14F-4D97-AF65-F5344CB8AC3E}">
        <p14:creationId xmlns:p14="http://schemas.microsoft.com/office/powerpoint/2010/main" val="78436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5</a:t>
            </a:fld>
            <a:endParaRPr lang="en-GB"/>
          </a:p>
        </p:txBody>
      </p:sp>
    </p:spTree>
    <p:extLst>
      <p:ext uri="{BB962C8B-B14F-4D97-AF65-F5344CB8AC3E}">
        <p14:creationId xmlns:p14="http://schemas.microsoft.com/office/powerpoint/2010/main" val="368973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6</a:t>
            </a:fld>
            <a:endParaRPr lang="en-GB"/>
          </a:p>
        </p:txBody>
      </p:sp>
    </p:spTree>
    <p:extLst>
      <p:ext uri="{BB962C8B-B14F-4D97-AF65-F5344CB8AC3E}">
        <p14:creationId xmlns:p14="http://schemas.microsoft.com/office/powerpoint/2010/main" val="260045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7</a:t>
            </a:fld>
            <a:endParaRPr lang="en-GB"/>
          </a:p>
        </p:txBody>
      </p:sp>
    </p:spTree>
    <p:extLst>
      <p:ext uri="{BB962C8B-B14F-4D97-AF65-F5344CB8AC3E}">
        <p14:creationId xmlns:p14="http://schemas.microsoft.com/office/powerpoint/2010/main" val="3597038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8</a:t>
            </a:fld>
            <a:endParaRPr lang="en-GB"/>
          </a:p>
        </p:txBody>
      </p:sp>
    </p:spTree>
    <p:extLst>
      <p:ext uri="{BB962C8B-B14F-4D97-AF65-F5344CB8AC3E}">
        <p14:creationId xmlns:p14="http://schemas.microsoft.com/office/powerpoint/2010/main" val="1638870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9</a:t>
            </a:fld>
            <a:endParaRPr lang="en-GB"/>
          </a:p>
        </p:txBody>
      </p:sp>
    </p:spTree>
    <p:extLst>
      <p:ext uri="{BB962C8B-B14F-4D97-AF65-F5344CB8AC3E}">
        <p14:creationId xmlns:p14="http://schemas.microsoft.com/office/powerpoint/2010/main" val="3643563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Ref idx="1001">
        <a:schemeClr val="bg2"/>
      </p:bgRef>
    </p:bg>
    <p:spTree>
      <p:nvGrpSpPr>
        <p:cNvPr id="1" name=""/>
        <p:cNvGrpSpPr/>
        <p:nvPr/>
      </p:nvGrpSpPr>
      <p:grpSpPr>
        <a:xfrm>
          <a:off x="0" y="0"/>
          <a:ext cx="0" cy="0"/>
          <a:chOff x="0" y="0"/>
          <a:chExt cx="0" cy="0"/>
        </a:xfrm>
      </p:grpSpPr>
      <p:pic>
        <p:nvPicPr>
          <p:cNvPr id="14" name="Picture 13"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2" name="Title 1"/>
          <p:cNvSpPr>
            <a:spLocks noGrp="1"/>
          </p:cNvSpPr>
          <p:nvPr>
            <p:ph type="ctrTitle" hasCustomPrompt="1"/>
          </p:nvPr>
        </p:nvSpPr>
        <p:spPr>
          <a:xfrm>
            <a:off x="953100" y="1066800"/>
            <a:ext cx="7238700" cy="767953"/>
          </a:xfrm>
        </p:spPr>
        <p:txBody>
          <a:bodyPr anchor="t" anchorCtr="0"/>
          <a:lstStyle>
            <a:lvl1pPr algn="l">
              <a:lnSpc>
                <a:spcPct val="100000"/>
              </a:lnSpc>
              <a:defRPr sz="3400">
                <a:solidFill>
                  <a:schemeClr val="bg1"/>
                </a:solidFill>
              </a:defRPr>
            </a:lvl1pPr>
          </a:lstStyle>
          <a:p>
            <a:r>
              <a:rPr lang="en-US" dirty="0"/>
              <a:t>Click to edit Master title Slide</a:t>
            </a:r>
            <a:endParaRPr lang="en-GB" dirty="0"/>
          </a:p>
        </p:txBody>
      </p:sp>
      <p:sp>
        <p:nvSpPr>
          <p:cNvPr id="3" name="Subtitle 2"/>
          <p:cNvSpPr>
            <a:spLocks noGrp="1"/>
          </p:cNvSpPr>
          <p:nvPr>
            <p:ph type="subTitle" idx="1"/>
          </p:nvPr>
        </p:nvSpPr>
        <p:spPr>
          <a:xfrm>
            <a:off x="954286" y="1834754"/>
            <a:ext cx="7237514" cy="737592"/>
          </a:xfrm>
        </p:spPr>
        <p:txBody>
          <a:bodyPr/>
          <a:lstStyle>
            <a:lvl1pPr marL="0" indent="0" algn="l">
              <a:lnSpc>
                <a:spcPts val="2400"/>
              </a:lnSpc>
              <a:buNone/>
              <a:defRPr sz="2300">
                <a:solidFill>
                  <a:schemeClr val="bg1"/>
                </a:solidFill>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8B62E480-DCCF-CF42-881B-B9C5369F70DD}" type="datetime4">
              <a:rPr lang="en-GB" smtClean="0"/>
              <a:t>21 September 2020</a:t>
            </a:fld>
            <a:endParaRPr lang="en-GB"/>
          </a:p>
        </p:txBody>
      </p:sp>
      <p:cxnSp>
        <p:nvCxnSpPr>
          <p:cNvPr id="11" name="Straight Connector 10"/>
          <p:cNvCxnSpPr/>
          <p:nvPr userDrawn="1"/>
        </p:nvCxnSpPr>
        <p:spPr>
          <a:xfrm>
            <a:off x="953100" y="281025"/>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10913"/>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837691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ption 5">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A6A1E-5AA8-0C47-9E13-36C75F7BA1F3}" type="datetime4">
              <a:rPr lang="en-GB" smtClean="0"/>
              <a:t>21 September 2020</a:t>
            </a:fld>
            <a:endParaRPr lang="en-GB" dirty="0"/>
          </a:p>
        </p:txBody>
      </p:sp>
      <p:sp>
        <p:nvSpPr>
          <p:cNvPr id="9" name="Text Placeholder 8"/>
          <p:cNvSpPr>
            <a:spLocks noGrp="1"/>
          </p:cNvSpPr>
          <p:nvPr>
            <p:ph type="body" sz="quarter" idx="14" hasCustomPrompt="1"/>
          </p:nvPr>
        </p:nvSpPr>
        <p:spPr>
          <a:xfrm>
            <a:off x="6003657" y="491729"/>
            <a:ext cx="2197964" cy="1493358"/>
          </a:xfrm>
        </p:spPr>
        <p:txBody>
          <a:bodyPr anchor="b" anchorCtr="0"/>
          <a:lstStyle>
            <a:lvl2pPr>
              <a:buClr>
                <a:srgbClr val="333333"/>
              </a:buClr>
              <a:defRPr/>
            </a:lvl2pPr>
          </a:lstStyle>
          <a:p>
            <a:pPr lvl="0"/>
            <a:r>
              <a:rPr lang="en-GB" dirty="0"/>
              <a:t>Click to edit Master Second level</a:t>
            </a:r>
          </a:p>
          <a:p>
            <a:pPr lvl="2"/>
            <a:r>
              <a:rPr lang="en-GB" dirty="0"/>
              <a:t>Third level</a:t>
            </a:r>
          </a:p>
          <a:p>
            <a:pPr lvl="3"/>
            <a:r>
              <a:rPr lang="en-GB" dirty="0"/>
              <a:t>Fourth level</a:t>
            </a:r>
          </a:p>
          <a:p>
            <a:pPr lvl="4"/>
            <a:r>
              <a:rPr lang="en-GB" dirty="0"/>
              <a:t>Fifth level</a:t>
            </a:r>
          </a:p>
        </p:txBody>
      </p:sp>
      <p:sp>
        <p:nvSpPr>
          <p:cNvPr id="13" name="Picture Placeholder 5"/>
          <p:cNvSpPr>
            <a:spLocks noGrp="1"/>
          </p:cNvSpPr>
          <p:nvPr>
            <p:ph type="pic" sz="quarter" idx="19"/>
          </p:nvPr>
        </p:nvSpPr>
        <p:spPr>
          <a:xfrm>
            <a:off x="6003657" y="2343747"/>
            <a:ext cx="2197964" cy="2113953"/>
          </a:xfrm>
          <a:solidFill>
            <a:schemeClr val="bg1">
              <a:lumMod val="85000"/>
            </a:schemeClr>
          </a:solidFill>
        </p:spPr>
        <p:txBody>
          <a:bodyPr/>
          <a:lstStyle/>
          <a:p>
            <a:r>
              <a:rPr lang="en-US"/>
              <a:t>Click icon to add picture</a:t>
            </a:r>
            <a:endParaRPr lang="en-GB" dirty="0"/>
          </a:p>
        </p:txBody>
      </p:sp>
      <p:sp>
        <p:nvSpPr>
          <p:cNvPr id="14" name="Picture Placeholder 5"/>
          <p:cNvSpPr>
            <a:spLocks noGrp="1"/>
          </p:cNvSpPr>
          <p:nvPr>
            <p:ph type="pic" sz="quarter" idx="20"/>
          </p:nvPr>
        </p:nvSpPr>
        <p:spPr>
          <a:xfrm>
            <a:off x="954286" y="491729"/>
            <a:ext cx="2273703" cy="4003676"/>
          </a:xfrm>
          <a:solidFill>
            <a:schemeClr val="bg1">
              <a:lumMod val="85000"/>
            </a:schemeClr>
          </a:solidFill>
        </p:spPr>
        <p:txBody>
          <a:bodyPr/>
          <a:lstStyle/>
          <a:p>
            <a:r>
              <a:rPr lang="en-US"/>
              <a:t>Click icon to add picture</a:t>
            </a:r>
            <a:endParaRPr lang="en-GB"/>
          </a:p>
        </p:txBody>
      </p:sp>
      <p:sp>
        <p:nvSpPr>
          <p:cNvPr id="15" name="Picture Placeholder 5"/>
          <p:cNvSpPr>
            <a:spLocks noGrp="1"/>
          </p:cNvSpPr>
          <p:nvPr>
            <p:ph type="pic" sz="quarter" idx="21"/>
          </p:nvPr>
        </p:nvSpPr>
        <p:spPr>
          <a:xfrm>
            <a:off x="3547241" y="491729"/>
            <a:ext cx="2172260" cy="4003676"/>
          </a:xfrm>
          <a:solidFill>
            <a:schemeClr val="bg1">
              <a:lumMod val="85000"/>
            </a:schemeClr>
          </a:solidFill>
        </p:spPr>
        <p:txBody>
          <a:bodyPr/>
          <a:lstStyle/>
          <a:p>
            <a:r>
              <a:rPr lang="en-US"/>
              <a:t>Click icon to add picture</a:t>
            </a: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1" name="Straight Connector 10"/>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22"/>
          </p:nvPr>
        </p:nvSpPr>
        <p:spPr/>
        <p:txBody>
          <a:bodyPr/>
          <a:lstStyle/>
          <a:p>
            <a:endParaRPr lang="en-US" dirty="0"/>
          </a:p>
        </p:txBody>
      </p:sp>
    </p:spTree>
    <p:extLst>
      <p:ext uri="{BB962C8B-B14F-4D97-AF65-F5344CB8AC3E}">
        <p14:creationId xmlns:p14="http://schemas.microsoft.com/office/powerpoint/2010/main" val="285127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tion 6">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3D50E0-16BE-A644-B408-4AAD7A3B51B1}" type="datetime4">
              <a:rPr lang="en-GB" smtClean="0"/>
              <a:t>21 September 2020</a:t>
            </a:fld>
            <a:endParaRPr lang="en-GB" dirty="0"/>
          </a:p>
        </p:txBody>
      </p:sp>
      <p:sp>
        <p:nvSpPr>
          <p:cNvPr id="9" name="Text Placeholder 8"/>
          <p:cNvSpPr>
            <a:spLocks noGrp="1"/>
          </p:cNvSpPr>
          <p:nvPr>
            <p:ph type="body" sz="quarter" idx="14"/>
          </p:nvPr>
        </p:nvSpPr>
        <p:spPr>
          <a:xfrm>
            <a:off x="6559650" y="485776"/>
            <a:ext cx="1630659" cy="3984624"/>
          </a:xfrm>
        </p:spPr>
        <p:txBody>
          <a:bodyPr anchor="b" anchorCtr="0"/>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Picture Placeholder 5"/>
          <p:cNvSpPr>
            <a:spLocks noGrp="1"/>
          </p:cNvSpPr>
          <p:nvPr>
            <p:ph type="pic" sz="quarter" idx="15"/>
          </p:nvPr>
        </p:nvSpPr>
        <p:spPr>
          <a:xfrm>
            <a:off x="3755700" y="485776"/>
            <a:ext cx="2562300" cy="3984624"/>
          </a:xfrm>
          <a:solidFill>
            <a:schemeClr val="bg1">
              <a:lumMod val="85000"/>
            </a:schemeClr>
          </a:solidFill>
        </p:spPr>
        <p:txBody>
          <a:bodyPr/>
          <a:lstStyle/>
          <a:p>
            <a:r>
              <a:rPr lang="en-US"/>
              <a:t>Click icon to add picture</a:t>
            </a:r>
            <a:endParaRPr lang="en-GB"/>
          </a:p>
        </p:txBody>
      </p:sp>
      <p:sp>
        <p:nvSpPr>
          <p:cNvPr id="10" name="Picture Placeholder 5"/>
          <p:cNvSpPr>
            <a:spLocks noGrp="1"/>
          </p:cNvSpPr>
          <p:nvPr>
            <p:ph type="pic" sz="quarter" idx="16"/>
          </p:nvPr>
        </p:nvSpPr>
        <p:spPr>
          <a:xfrm>
            <a:off x="953690" y="485776"/>
            <a:ext cx="2453954" cy="3984624"/>
          </a:xfrm>
          <a:solidFill>
            <a:schemeClr val="bg1">
              <a:lumMod val="85000"/>
            </a:schemeClr>
          </a:solidFill>
        </p:spPr>
        <p:txBody>
          <a:bodyPr/>
          <a:lstStyle/>
          <a:p>
            <a:r>
              <a:rPr lang="en-US"/>
              <a:t>Click icon to add picture</a:t>
            </a: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1" name="Straight Connector 10"/>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69317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19CC81-D9D8-0046-9DC7-BDB443B80B02}" type="datetime4">
              <a:rPr lang="en-GB" smtClean="0"/>
              <a:t>21 September 2020</a:t>
            </a:fld>
            <a:endParaRPr lang="en-GB" dirty="0"/>
          </a:p>
        </p:txBody>
      </p:sp>
      <p:sp>
        <p:nvSpPr>
          <p:cNvPr id="7" name="Picture Placeholder 6"/>
          <p:cNvSpPr>
            <a:spLocks noGrp="1"/>
          </p:cNvSpPr>
          <p:nvPr>
            <p:ph type="pic" sz="quarter" idx="13"/>
          </p:nvPr>
        </p:nvSpPr>
        <p:spPr>
          <a:xfrm>
            <a:off x="953691" y="482204"/>
            <a:ext cx="3500550" cy="3975496"/>
          </a:xfrm>
          <a:solidFill>
            <a:schemeClr val="bg1">
              <a:lumMod val="85000"/>
            </a:schemeClr>
          </a:solidFill>
        </p:spPr>
        <p:txBody>
          <a:bodyPr/>
          <a:lstStyle/>
          <a:p>
            <a:r>
              <a:rPr lang="en-US"/>
              <a:t>Click icon to add picture</a:t>
            </a:r>
            <a:endParaRPr lang="en-GB"/>
          </a:p>
        </p:txBody>
      </p:sp>
      <p:sp>
        <p:nvSpPr>
          <p:cNvPr id="8" name="Picture Placeholder 6"/>
          <p:cNvSpPr>
            <a:spLocks noGrp="1"/>
          </p:cNvSpPr>
          <p:nvPr>
            <p:ph type="pic" sz="quarter" idx="14"/>
          </p:nvPr>
        </p:nvSpPr>
        <p:spPr>
          <a:xfrm>
            <a:off x="4682219" y="482204"/>
            <a:ext cx="3500550" cy="3975496"/>
          </a:xfrm>
          <a:solidFill>
            <a:schemeClr val="bg1">
              <a:lumMod val="85000"/>
            </a:schemeClr>
          </a:solidFill>
        </p:spPr>
        <p:txBody>
          <a:bodyPr/>
          <a:lstStyle/>
          <a:p>
            <a:r>
              <a:rPr lang="en-US"/>
              <a:t>Click icon to add picture</a:t>
            </a: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113351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6BB75B-8A39-2B4E-829E-BB4147F33FB6}" type="datetime4">
              <a:rPr lang="en-GB" smtClean="0"/>
              <a:t>21 September 2020</a:t>
            </a:fld>
            <a:endParaRPr lang="en-GB" dirty="0"/>
          </a:p>
        </p:txBody>
      </p:sp>
      <p:sp>
        <p:nvSpPr>
          <p:cNvPr id="8" name="Picture Placeholder 6"/>
          <p:cNvSpPr>
            <a:spLocks noGrp="1"/>
          </p:cNvSpPr>
          <p:nvPr>
            <p:ph type="pic" sz="quarter" idx="14"/>
          </p:nvPr>
        </p:nvSpPr>
        <p:spPr>
          <a:xfrm>
            <a:off x="3441150" y="482601"/>
            <a:ext cx="4749159" cy="4000499"/>
          </a:xfrm>
          <a:solidFill>
            <a:schemeClr val="bg1">
              <a:lumMod val="85000"/>
            </a:schemeClr>
          </a:solidFill>
        </p:spPr>
        <p:txBody>
          <a:bodyPr/>
          <a:lstStyle/>
          <a:p>
            <a:r>
              <a:rPr lang="en-US"/>
              <a:t>Click icon to add picture</a:t>
            </a:r>
            <a:endParaRPr lang="en-GB"/>
          </a:p>
        </p:txBody>
      </p:sp>
      <p:sp>
        <p:nvSpPr>
          <p:cNvPr id="9" name="Picture Placeholder 6"/>
          <p:cNvSpPr>
            <a:spLocks noGrp="1"/>
          </p:cNvSpPr>
          <p:nvPr>
            <p:ph type="pic" sz="quarter" idx="15"/>
          </p:nvPr>
        </p:nvSpPr>
        <p:spPr>
          <a:xfrm>
            <a:off x="953691" y="482601"/>
            <a:ext cx="2247750" cy="4000499"/>
          </a:xfrm>
          <a:solidFill>
            <a:schemeClr val="bg1">
              <a:lumMod val="85000"/>
            </a:schemeClr>
          </a:solidFill>
        </p:spPr>
        <p:txBody>
          <a:bodyPr/>
          <a:lstStyle/>
          <a:p>
            <a:r>
              <a:rPr lang="en-US"/>
              <a:t>Click icon to add picture</a:t>
            </a:r>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6474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9D519F-7045-DA45-A1B5-809904BB7E48}" type="datetime4">
              <a:rPr lang="en-GB" smtClean="0"/>
              <a:t>21 September 2020</a:t>
            </a:fld>
            <a:endParaRPr lang="en-GB" dirty="0"/>
          </a:p>
        </p:txBody>
      </p:sp>
      <p:sp>
        <p:nvSpPr>
          <p:cNvPr id="8" name="Picture Placeholder 6"/>
          <p:cNvSpPr>
            <a:spLocks noGrp="1"/>
          </p:cNvSpPr>
          <p:nvPr>
            <p:ph type="pic" sz="quarter" idx="14"/>
          </p:nvPr>
        </p:nvSpPr>
        <p:spPr>
          <a:xfrm>
            <a:off x="953691" y="482601"/>
            <a:ext cx="4818459" cy="4000499"/>
          </a:xfrm>
          <a:solidFill>
            <a:schemeClr val="bg1">
              <a:lumMod val="85000"/>
            </a:schemeClr>
          </a:solidFill>
        </p:spPr>
        <p:txBody>
          <a:bodyPr/>
          <a:lstStyle/>
          <a:p>
            <a:r>
              <a:rPr lang="en-US"/>
              <a:t>Click icon to add picture</a:t>
            </a:r>
            <a:endParaRPr lang="en-GB"/>
          </a:p>
        </p:txBody>
      </p:sp>
      <p:sp>
        <p:nvSpPr>
          <p:cNvPr id="9" name="Picture Placeholder 6"/>
          <p:cNvSpPr>
            <a:spLocks noGrp="1"/>
          </p:cNvSpPr>
          <p:nvPr>
            <p:ph type="pic" sz="quarter" idx="15"/>
          </p:nvPr>
        </p:nvSpPr>
        <p:spPr>
          <a:xfrm>
            <a:off x="6029325" y="482601"/>
            <a:ext cx="2172296" cy="4000499"/>
          </a:xfrm>
          <a:solidFill>
            <a:schemeClr val="bg1">
              <a:lumMod val="85000"/>
            </a:schemeClr>
          </a:solidFill>
        </p:spPr>
        <p:txBody>
          <a:bodyPr/>
          <a:lstStyle/>
          <a:p>
            <a:r>
              <a:rPr lang="en-US"/>
              <a:t>Click icon to add picture</a:t>
            </a:r>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193217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4">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861336-7DCB-B14C-9226-AE079C36C436}" type="datetime4">
              <a:rPr lang="en-GB" smtClean="0"/>
              <a:t>21 September 2020</a:t>
            </a:fld>
            <a:endParaRPr lang="en-GB" dirty="0"/>
          </a:p>
        </p:txBody>
      </p:sp>
      <p:sp>
        <p:nvSpPr>
          <p:cNvPr id="7" name="Picture Placeholder 6"/>
          <p:cNvSpPr>
            <a:spLocks noGrp="1"/>
          </p:cNvSpPr>
          <p:nvPr>
            <p:ph type="pic" sz="quarter" idx="13"/>
          </p:nvPr>
        </p:nvSpPr>
        <p:spPr>
          <a:xfrm>
            <a:off x="5944050" y="481013"/>
            <a:ext cx="2247750" cy="3963987"/>
          </a:xfrm>
          <a:solidFill>
            <a:schemeClr val="bg1">
              <a:lumMod val="85000"/>
            </a:schemeClr>
          </a:solidFill>
        </p:spPr>
        <p:txBody>
          <a:bodyPr/>
          <a:lstStyle/>
          <a:p>
            <a:r>
              <a:rPr lang="en-US"/>
              <a:t>Click icon to add picture</a:t>
            </a:r>
            <a:endParaRPr lang="en-GB"/>
          </a:p>
        </p:txBody>
      </p:sp>
      <p:sp>
        <p:nvSpPr>
          <p:cNvPr id="8" name="Picture Placeholder 6"/>
          <p:cNvSpPr>
            <a:spLocks noGrp="1"/>
          </p:cNvSpPr>
          <p:nvPr>
            <p:ph type="pic" sz="quarter" idx="14"/>
          </p:nvPr>
        </p:nvSpPr>
        <p:spPr>
          <a:xfrm>
            <a:off x="953691" y="481013"/>
            <a:ext cx="2247750" cy="3963987"/>
          </a:xfrm>
          <a:solidFill>
            <a:schemeClr val="bg1">
              <a:lumMod val="85000"/>
            </a:schemeClr>
          </a:solidFill>
        </p:spPr>
        <p:txBody>
          <a:bodyPr/>
          <a:lstStyle/>
          <a:p>
            <a:r>
              <a:rPr lang="en-US"/>
              <a:t>Click icon to add picture</a:t>
            </a:r>
            <a:endParaRPr lang="en-GB"/>
          </a:p>
        </p:txBody>
      </p:sp>
      <p:sp>
        <p:nvSpPr>
          <p:cNvPr id="9" name="Picture Placeholder 6"/>
          <p:cNvSpPr>
            <a:spLocks noGrp="1"/>
          </p:cNvSpPr>
          <p:nvPr>
            <p:ph type="pic" sz="quarter" idx="15"/>
          </p:nvPr>
        </p:nvSpPr>
        <p:spPr>
          <a:xfrm>
            <a:off x="3441150" y="481013"/>
            <a:ext cx="2247750" cy="3963987"/>
          </a:xfrm>
          <a:solidFill>
            <a:schemeClr val="bg1">
              <a:lumMod val="85000"/>
            </a:schemeClr>
          </a:solidFill>
        </p:spPr>
        <p:txBody>
          <a:bodyPr/>
          <a:lstStyle/>
          <a:p>
            <a:r>
              <a:rPr lang="en-US"/>
              <a:t>Click icon to add picture</a:t>
            </a: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1" name="Straight Connector 10"/>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196257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5">
    <p:spTree>
      <p:nvGrpSpPr>
        <p:cNvPr id="1" name=""/>
        <p:cNvGrpSpPr/>
        <p:nvPr/>
      </p:nvGrpSpPr>
      <p:grpSpPr>
        <a:xfrm>
          <a:off x="0" y="0"/>
          <a:ext cx="0" cy="0"/>
          <a:chOff x="0" y="0"/>
          <a:chExt cx="0" cy="0"/>
        </a:xfrm>
      </p:grpSpPr>
      <p:sp>
        <p:nvSpPr>
          <p:cNvPr id="8" name="Picture Placeholder 6"/>
          <p:cNvSpPr>
            <a:spLocks noGrp="1"/>
          </p:cNvSpPr>
          <p:nvPr>
            <p:ph type="pic" sz="quarter" idx="14"/>
          </p:nvPr>
        </p:nvSpPr>
        <p:spPr>
          <a:xfrm>
            <a:off x="953691" y="484189"/>
            <a:ext cx="7236619" cy="3948111"/>
          </a:xfrm>
          <a:solidFill>
            <a:schemeClr val="bg1">
              <a:lumMod val="85000"/>
            </a:schemeClr>
          </a:solidFill>
        </p:spPr>
        <p:txBody>
          <a:bodyPr/>
          <a:lstStyle/>
          <a:p>
            <a:r>
              <a:rPr lang="en-US"/>
              <a:t>Click icon to add picture</a:t>
            </a:r>
            <a:endParaRPr lang="en-GB"/>
          </a:p>
        </p:txBody>
      </p:sp>
      <p:sp>
        <p:nvSpPr>
          <p:cNvPr id="3" name="Date Placeholder 2"/>
          <p:cNvSpPr>
            <a:spLocks noGrp="1"/>
          </p:cNvSpPr>
          <p:nvPr>
            <p:ph type="dt" sz="half" idx="10"/>
          </p:nvPr>
        </p:nvSpPr>
        <p:spPr/>
        <p:txBody>
          <a:bodyPr/>
          <a:lstStyle/>
          <a:p>
            <a:fld id="{96BD5A61-8474-1D43-A8B9-E355C1767F91}" type="datetime4">
              <a:rPr lang="en-GB" smtClean="0"/>
              <a:t>21 September 2020</a:t>
            </a:fld>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7" name="Straight Connector 6"/>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393847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er Red">
    <p:bg>
      <p:bgPr>
        <a:solidFill>
          <a:schemeClr val="tx2"/>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67C82329-E959-3B4F-B5D6-E35FDDB43CC2}" type="datetime4">
              <a:rPr lang="en-GB" smtClean="0"/>
              <a:t>21 September 2020</a:t>
            </a:fld>
            <a:endParaRPr lang="en-GB" dirty="0"/>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9353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er Grey">
    <p:bg>
      <p:bgRef idx="1001">
        <a:schemeClr val="bg2"/>
      </p:bgRef>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665E0BB9-E525-8341-A7B9-92FC8691878D}" type="datetime4">
              <a:rPr lang="en-GB" smtClean="0"/>
              <a:t>21 September 2020</a:t>
            </a:fld>
            <a:endParaRPr lang="en-GB" dirty="0"/>
          </a:p>
        </p:txBody>
      </p:sp>
      <p:cxnSp>
        <p:nvCxnSpPr>
          <p:cNvPr id="11" name="Straight Connector 10"/>
          <p:cNvCxnSpPr/>
          <p:nvPr userDrawn="1"/>
        </p:nvCxnSpPr>
        <p:spPr>
          <a:xfrm>
            <a:off x="953100" y="285788"/>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10913"/>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37801290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Purple">
    <p:bg>
      <p:bgPr>
        <a:solidFill>
          <a:schemeClr val="accent6"/>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AC915132-C28D-0743-95AA-D2825640C68C}" type="datetime4">
              <a:rPr lang="en-GB" smtClean="0"/>
              <a:t>21 September 2020</a:t>
            </a:fld>
            <a:endParaRPr lang="en-GB" dirty="0"/>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16968091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Slide">
    <p:bg>
      <p:bgRef idx="1001">
        <a:schemeClr val="bg2"/>
      </p:bgRef>
    </p:bg>
    <p:spTree>
      <p:nvGrpSpPr>
        <p:cNvPr id="1" name=""/>
        <p:cNvGrpSpPr/>
        <p:nvPr/>
      </p:nvGrpSpPr>
      <p:grpSpPr>
        <a:xfrm>
          <a:off x="0" y="0"/>
          <a:ext cx="0" cy="0"/>
          <a:chOff x="0" y="0"/>
          <a:chExt cx="0" cy="0"/>
        </a:xfrm>
      </p:grpSpPr>
      <p:pic>
        <p:nvPicPr>
          <p:cNvPr id="14" name="Picture 13"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2" name="Title 1"/>
          <p:cNvSpPr>
            <a:spLocks noGrp="1"/>
          </p:cNvSpPr>
          <p:nvPr>
            <p:ph type="title"/>
          </p:nvPr>
        </p:nvSpPr>
        <p:spPr>
          <a:xfrm>
            <a:off x="945000" y="591051"/>
            <a:ext cx="7236619" cy="754753"/>
          </a:xfrm>
        </p:spPr>
        <p:txBody>
          <a:bodyPr/>
          <a:lstStyle>
            <a:lvl1pPr>
              <a:defRPr>
                <a:solidFill>
                  <a:schemeClr val="bg1"/>
                </a:solidFill>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lvl1pPr>
              <a:defRPr>
                <a:solidFill>
                  <a:schemeClr val="bg1"/>
                </a:solidFill>
              </a:defRPr>
            </a:lvl1pPr>
          </a:lstStyle>
          <a:p>
            <a:fld id="{B14BA664-87AA-9C4A-ADC2-763D4F152A14}" type="datetime4">
              <a:rPr lang="en-GB" smtClean="0"/>
              <a:t>21 September 2020</a:t>
            </a:fld>
            <a:endParaRPr lang="en-GB" dirty="0"/>
          </a:p>
        </p:txBody>
      </p:sp>
      <p:sp>
        <p:nvSpPr>
          <p:cNvPr id="12" name="Content Placeholder 2"/>
          <p:cNvSpPr>
            <a:spLocks noGrp="1"/>
          </p:cNvSpPr>
          <p:nvPr>
            <p:ph sz="half" idx="1"/>
          </p:nvPr>
        </p:nvSpPr>
        <p:spPr>
          <a:xfrm>
            <a:off x="953690" y="1352947"/>
            <a:ext cx="3500550" cy="3076177"/>
          </a:xfrm>
        </p:spPr>
        <p:txBody>
          <a:bodyPr/>
          <a:lstStyle>
            <a:lvl1pPr>
              <a:spcAft>
                <a:spcPts val="1350"/>
              </a:spcAft>
              <a:tabLst>
                <a:tab pos="300038" algn="l"/>
              </a:tabLst>
              <a:defRPr sz="1500">
                <a:solidFill>
                  <a:schemeClr val="bg1"/>
                </a:solidFill>
              </a:defRPr>
            </a:lvl1pPr>
            <a:lvl2pPr marL="0" indent="0">
              <a:lnSpc>
                <a:spcPts val="1688"/>
              </a:lnSpc>
              <a:spcAft>
                <a:spcPts val="675"/>
              </a:spcAft>
              <a:buClr>
                <a:schemeClr val="bg1"/>
              </a:buClr>
              <a:buFont typeface="+mj-lt"/>
              <a:buNone/>
              <a:tabLst>
                <a:tab pos="200025" algn="l"/>
              </a:tabLst>
              <a:defRPr sz="1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13" name="Content Placeholder 3"/>
          <p:cNvSpPr>
            <a:spLocks noGrp="1"/>
          </p:cNvSpPr>
          <p:nvPr>
            <p:ph sz="half" idx="2"/>
          </p:nvPr>
        </p:nvSpPr>
        <p:spPr>
          <a:xfrm>
            <a:off x="4686300" y="1352947"/>
            <a:ext cx="3500550" cy="3076178"/>
          </a:xfrm>
        </p:spPr>
        <p:txBody>
          <a:bodyPr/>
          <a:lstStyle>
            <a:lvl1pPr>
              <a:spcAft>
                <a:spcPts val="1350"/>
              </a:spcAft>
              <a:tabLst>
                <a:tab pos="300038" algn="l"/>
              </a:tabLst>
              <a:defRPr sz="1500">
                <a:solidFill>
                  <a:schemeClr val="bg1"/>
                </a:solidFill>
              </a:defRPr>
            </a:lvl1pPr>
            <a:lvl2pPr marL="0" indent="0">
              <a:lnSpc>
                <a:spcPts val="1688"/>
              </a:lnSpc>
              <a:spcAft>
                <a:spcPts val="675"/>
              </a:spcAft>
              <a:buClr>
                <a:schemeClr val="bg1"/>
              </a:buClr>
              <a:buFont typeface="+mj-lt"/>
              <a:buNone/>
              <a:tabLst>
                <a:tab pos="200025" algn="l"/>
              </a:tabLst>
              <a:defRPr sz="1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cxnSp>
        <p:nvCxnSpPr>
          <p:cNvPr id="17" name="Straight Connector 16"/>
          <p:cNvCxnSpPr/>
          <p:nvPr userDrawn="1"/>
        </p:nvCxnSpPr>
        <p:spPr>
          <a:xfrm>
            <a:off x="953100" y="281025"/>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15675"/>
            <a:ext cx="891542" cy="182880"/>
          </a:xfrm>
          <a:prstGeom prst="rect">
            <a:avLst/>
          </a:prstGeom>
          <a:ln>
            <a:noFill/>
          </a:ln>
        </p:spPr>
      </p:pic>
      <p:cxnSp>
        <p:nvCxnSpPr>
          <p:cNvPr id="19" name="Straight Connector 18"/>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874295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Blue">
    <p:bg>
      <p:bgPr>
        <a:solidFill>
          <a:schemeClr val="accent5"/>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D5663D1B-B3E8-374A-9962-FF408B412CF7}" type="datetime4">
              <a:rPr lang="en-GB" smtClean="0"/>
              <a:t>21 September 2020</a:t>
            </a:fld>
            <a:endParaRPr lang="en-GB" dirty="0"/>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404438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Green">
    <p:bg>
      <p:bgPr>
        <a:solidFill>
          <a:schemeClr val="accent4"/>
        </a:solidFill>
        <a:effectLst/>
      </p:bgPr>
    </p:bg>
    <p:spTree>
      <p:nvGrpSpPr>
        <p:cNvPr id="1" name=""/>
        <p:cNvGrpSpPr/>
        <p:nvPr/>
      </p:nvGrpSpPr>
      <p:grpSpPr>
        <a:xfrm>
          <a:off x="0" y="0"/>
          <a:ext cx="0" cy="0"/>
          <a:chOff x="0" y="0"/>
          <a:chExt cx="0" cy="0"/>
        </a:xfrm>
      </p:grpSpPr>
      <p:pic>
        <p:nvPicPr>
          <p:cNvPr id="16" name="Picture 15" descr="PP_Pattern_White_2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2"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lvl1pPr>
              <a:defRPr>
                <a:solidFill>
                  <a:schemeClr val="bg1"/>
                </a:solidFill>
              </a:defRPr>
            </a:lvl1pPr>
          </a:lstStyle>
          <a:p>
            <a:fld id="{6ED7A2FA-4636-9243-9FBB-D56BA306D604}" type="datetime4">
              <a:rPr lang="en-GB" smtClean="0"/>
              <a:t>21 September 2020</a:t>
            </a:fld>
            <a:endParaRPr lang="en-GB" dirty="0"/>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8692514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ation Red">
    <p:bg>
      <p:bgPr>
        <a:solidFill>
          <a:schemeClr val="tx2"/>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16A5D1FF-FBE0-7648-B9DF-68ED7C1FE808}" type="datetime4">
              <a:rPr lang="en-GB" smtClean="0"/>
              <a:t>21 September 2020</a:t>
            </a:fld>
            <a:endParaRPr lang="en-GB" dirty="0"/>
          </a:p>
        </p:txBody>
      </p:sp>
      <p:sp>
        <p:nvSpPr>
          <p:cNvPr id="10" name="Text Placeholder 9"/>
          <p:cNvSpPr>
            <a:spLocks noGrp="1"/>
          </p:cNvSpPr>
          <p:nvPr>
            <p:ph type="body" sz="quarter" idx="13"/>
          </p:nvPr>
        </p:nvSpPr>
        <p:spPr>
          <a:xfrm>
            <a:off x="953100" y="1082278"/>
            <a:ext cx="6459731" cy="3156942"/>
          </a:xfrm>
        </p:spPr>
        <p:txBody>
          <a:bodyPr/>
          <a:lstStyle>
            <a:lvl1pPr>
              <a:lnSpc>
                <a:spcPts val="3375"/>
              </a:lnSpc>
              <a:defRPr sz="3400">
                <a:solidFill>
                  <a:schemeClr val="bg1"/>
                </a:solidFill>
              </a:defRPr>
            </a:lvl1pPr>
            <a:lvl2pPr marL="0" indent="0">
              <a:lnSpc>
                <a:spcPts val="2400"/>
              </a:lnSpc>
              <a:buNone/>
              <a:defRPr sz="2300">
                <a:solidFill>
                  <a:schemeClr val="bg1"/>
                </a:solidFill>
              </a:defRPr>
            </a:lvl2pPr>
            <a:lvl3pPr>
              <a:defRPr>
                <a:solidFill>
                  <a:schemeClr val="tx2">
                    <a:lumMod val="40000"/>
                    <a:lumOff val="60000"/>
                  </a:schemeClr>
                </a:solidFill>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4"/>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66501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ation Purple">
    <p:bg>
      <p:bgPr>
        <a:solidFill>
          <a:schemeClr val="accent6"/>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858A35C3-C455-7D4B-B97B-E0DAF9FA238A}" type="datetime4">
              <a:rPr lang="en-GB" smtClean="0"/>
              <a:t>21 September 2020</a:t>
            </a:fld>
            <a:endParaRPr lang="en-GB" dirty="0"/>
          </a:p>
        </p:txBody>
      </p:sp>
      <p:sp>
        <p:nvSpPr>
          <p:cNvPr id="10" name="Text Placeholder 9"/>
          <p:cNvSpPr>
            <a:spLocks noGrp="1"/>
          </p:cNvSpPr>
          <p:nvPr>
            <p:ph type="body" sz="quarter" idx="13"/>
          </p:nvPr>
        </p:nvSpPr>
        <p:spPr>
          <a:xfrm>
            <a:off x="953100" y="1082278"/>
            <a:ext cx="6459731" cy="3156942"/>
          </a:xfrm>
        </p:spPr>
        <p:txBody>
          <a:bodyPr/>
          <a:lstStyle>
            <a:lvl1pPr>
              <a:lnSpc>
                <a:spcPts val="3375"/>
              </a:lnSpc>
              <a:defRPr sz="3400">
                <a:solidFill>
                  <a:schemeClr val="bg1"/>
                </a:solidFill>
              </a:defRPr>
            </a:lvl1pPr>
            <a:lvl2pPr marL="0" indent="0">
              <a:lnSpc>
                <a:spcPts val="2400"/>
              </a:lnSpc>
              <a:buNone/>
              <a:defRPr sz="2300">
                <a:solidFill>
                  <a:schemeClr val="bg1"/>
                </a:solidFill>
              </a:defRPr>
            </a:lvl2pPr>
            <a:lvl3pPr>
              <a:defRPr>
                <a:solidFill>
                  <a:schemeClr val="accent6">
                    <a:lumMod val="40000"/>
                    <a:lumOff val="60000"/>
                  </a:schemeClr>
                </a:solidFill>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953100" y="285788"/>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4"/>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94641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ation Blue">
    <p:bg>
      <p:bgPr>
        <a:solidFill>
          <a:schemeClr val="accent5"/>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77AC66BD-5ED7-D541-A1A5-9C3494A968AB}" type="datetime4">
              <a:rPr lang="en-GB" smtClean="0"/>
              <a:t>21 September 2020</a:t>
            </a:fld>
            <a:endParaRPr lang="en-GB" dirty="0"/>
          </a:p>
        </p:txBody>
      </p:sp>
      <p:sp>
        <p:nvSpPr>
          <p:cNvPr id="10" name="Text Placeholder 9"/>
          <p:cNvSpPr>
            <a:spLocks noGrp="1"/>
          </p:cNvSpPr>
          <p:nvPr>
            <p:ph type="body" sz="quarter" idx="13"/>
          </p:nvPr>
        </p:nvSpPr>
        <p:spPr>
          <a:xfrm>
            <a:off x="953100" y="1082278"/>
            <a:ext cx="6459731" cy="3156942"/>
          </a:xfrm>
        </p:spPr>
        <p:txBody>
          <a:bodyPr/>
          <a:lstStyle>
            <a:lvl1pPr>
              <a:lnSpc>
                <a:spcPts val="3375"/>
              </a:lnSpc>
              <a:defRPr sz="3400">
                <a:solidFill>
                  <a:schemeClr val="bg1"/>
                </a:solidFill>
              </a:defRPr>
            </a:lvl1pPr>
            <a:lvl2pPr marL="0" indent="0">
              <a:lnSpc>
                <a:spcPts val="2400"/>
              </a:lnSpc>
              <a:buNone/>
              <a:defRPr sz="2300">
                <a:solidFill>
                  <a:schemeClr val="bg1"/>
                </a:solidFill>
              </a:defRPr>
            </a:lvl2pPr>
            <a:lvl3pPr>
              <a:defRPr>
                <a:solidFill>
                  <a:schemeClr val="accent5">
                    <a:lumMod val="40000"/>
                    <a:lumOff val="60000"/>
                  </a:schemeClr>
                </a:solidFill>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4"/>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89565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ation Green">
    <p:bg>
      <p:bgPr>
        <a:solidFill>
          <a:schemeClr val="accent4"/>
        </a:solidFill>
        <a:effectLst/>
      </p:bgPr>
    </p:bg>
    <p:spTree>
      <p:nvGrpSpPr>
        <p:cNvPr id="1" name=""/>
        <p:cNvGrpSpPr/>
        <p:nvPr/>
      </p:nvGrpSpPr>
      <p:grpSpPr>
        <a:xfrm>
          <a:off x="0" y="0"/>
          <a:ext cx="0" cy="0"/>
          <a:chOff x="0" y="0"/>
          <a:chExt cx="0" cy="0"/>
        </a:xfrm>
      </p:grpSpPr>
      <p:pic>
        <p:nvPicPr>
          <p:cNvPr id="16" name="Picture 15" descr="PP_Pattern_White_2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F27E477A-49E2-B448-B515-B12F97B372DF}" type="datetime4">
              <a:rPr lang="en-GB" smtClean="0"/>
              <a:t>21 September 2020</a:t>
            </a:fld>
            <a:endParaRPr lang="en-GB" dirty="0"/>
          </a:p>
        </p:txBody>
      </p:sp>
      <p:sp>
        <p:nvSpPr>
          <p:cNvPr id="10" name="Text Placeholder 9"/>
          <p:cNvSpPr>
            <a:spLocks noGrp="1"/>
          </p:cNvSpPr>
          <p:nvPr>
            <p:ph type="body" sz="quarter" idx="13"/>
          </p:nvPr>
        </p:nvSpPr>
        <p:spPr>
          <a:xfrm>
            <a:off x="953100" y="1082278"/>
            <a:ext cx="6459731" cy="3156942"/>
          </a:xfrm>
        </p:spPr>
        <p:txBody>
          <a:bodyPr/>
          <a:lstStyle>
            <a:lvl1pPr>
              <a:lnSpc>
                <a:spcPts val="3375"/>
              </a:lnSpc>
              <a:defRPr sz="3400">
                <a:solidFill>
                  <a:schemeClr val="bg1"/>
                </a:solidFill>
              </a:defRPr>
            </a:lvl1pPr>
            <a:lvl2pPr marL="0" indent="0">
              <a:lnSpc>
                <a:spcPts val="2400"/>
              </a:lnSpc>
              <a:buNone/>
              <a:defRPr sz="2300">
                <a:solidFill>
                  <a:schemeClr val="bg1"/>
                </a:solidFill>
              </a:defRPr>
            </a:lvl2pPr>
            <a:lvl3pPr>
              <a:defRPr>
                <a:solidFill>
                  <a:schemeClr val="accent4">
                    <a:lumMod val="60000"/>
                    <a:lumOff val="40000"/>
                  </a:schemeClr>
                </a:solidFill>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4"/>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97284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945000" y="581526"/>
            <a:ext cx="7236619" cy="754753"/>
          </a:xfrm>
        </p:spPr>
        <p:txBody>
          <a:body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EDD32D20-5649-9D4E-813E-E3359FC09BFC}" type="datetime4">
              <a:rPr lang="en-GB" smtClean="0"/>
              <a:t>21 September 2020</a:t>
            </a:fld>
            <a:endParaRPr lang="en-GB" dirty="0"/>
          </a:p>
        </p:txBody>
      </p:sp>
      <p:sp>
        <p:nvSpPr>
          <p:cNvPr id="7" name="Table Placeholder 6"/>
          <p:cNvSpPr>
            <a:spLocks noGrp="1"/>
          </p:cNvSpPr>
          <p:nvPr>
            <p:ph type="tbl" sz="quarter" idx="13"/>
          </p:nvPr>
        </p:nvSpPr>
        <p:spPr>
          <a:xfrm>
            <a:off x="953691" y="1441450"/>
            <a:ext cx="7236619" cy="3022600"/>
          </a:xfrm>
        </p:spPr>
        <p:txBody>
          <a:bodyPr/>
          <a:lstStyle/>
          <a:p>
            <a:r>
              <a:rPr lang="en-US"/>
              <a:t>Click icon to add table</a:t>
            </a:r>
            <a:endParaRPr lang="en-GB"/>
          </a:p>
        </p:txBody>
      </p:sp>
      <p:cxnSp>
        <p:nvCxnSpPr>
          <p:cNvPr id="8" name="Straight Connector 7"/>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sp>
        <p:nvSpPr>
          <p:cNvPr id="9"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4" name="Footer Placeholder 3"/>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7503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45000" y="578351"/>
            <a:ext cx="7236619" cy="754753"/>
          </a:xfrm>
        </p:spPr>
        <p:txBody>
          <a:body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B610A3A1-22DE-3040-90F1-B3B48242AFF1}" type="datetime4">
              <a:rPr lang="en-GB" smtClean="0"/>
              <a:t>21 September 2020</a:t>
            </a:fld>
            <a:endParaRPr lang="en-GB"/>
          </a:p>
        </p:txBody>
      </p:sp>
      <p:cxnSp>
        <p:nvCxnSpPr>
          <p:cNvPr id="6" name="Straight Connector 5"/>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sp>
        <p:nvSpPr>
          <p:cNvPr id="7"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046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633B1-8C9B-DA49-9036-F6D4AD9B953C}" type="datetime4">
              <a:rPr lang="en-GB" smtClean="0"/>
              <a:t>21 September 2020</a:t>
            </a:fld>
            <a:endParaRPr lang="en-GB"/>
          </a:p>
        </p:txBody>
      </p:sp>
      <p:cxnSp>
        <p:nvCxnSpPr>
          <p:cNvPr id="5" name="Straight Connector 4"/>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sp>
        <p:nvSpPr>
          <p:cNvPr id="6"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619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947936" y="583804"/>
            <a:ext cx="7227333" cy="752475"/>
          </a:xfrm>
        </p:spPr>
        <p:txBody>
          <a:bodyPr/>
          <a:lstStyle/>
          <a:p>
            <a:r>
              <a:rPr lang="en-US"/>
              <a:t>Click to edit Master title style</a:t>
            </a:r>
            <a:endParaRPr lang="en-GB" dirty="0"/>
          </a:p>
        </p:txBody>
      </p:sp>
      <p:sp>
        <p:nvSpPr>
          <p:cNvPr id="4" name="Content Placeholder 3"/>
          <p:cNvSpPr>
            <a:spLocks noGrp="1"/>
          </p:cNvSpPr>
          <p:nvPr>
            <p:ph sz="half" idx="2"/>
          </p:nvPr>
        </p:nvSpPr>
        <p:spPr>
          <a:xfrm>
            <a:off x="4679951" y="1336279"/>
            <a:ext cx="3504009" cy="3121421"/>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57BE193C-16E4-7347-BEBA-631B8E1418CA}" type="datetime4">
              <a:rPr lang="en-GB" smtClean="0"/>
              <a:t>21 September 2020</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9" name="Straight Connector 8"/>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11" name="Content Placeholder 3"/>
          <p:cNvSpPr>
            <a:spLocks noGrp="1"/>
          </p:cNvSpPr>
          <p:nvPr>
            <p:ph sz="half" idx="11"/>
          </p:nvPr>
        </p:nvSpPr>
        <p:spPr>
          <a:xfrm>
            <a:off x="952500" y="1336279"/>
            <a:ext cx="3504009" cy="3121421"/>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Footer Placeholder 2"/>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3884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ingle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949524" y="583804"/>
            <a:ext cx="7236023" cy="752475"/>
          </a:xfrm>
        </p:spPr>
        <p:txBody>
          <a:bodyPr/>
          <a:lstStyle/>
          <a:p>
            <a:r>
              <a:rPr lang="en-US"/>
              <a:t>Click to edit Master title style</a:t>
            </a:r>
            <a:endParaRPr lang="en-GB" dirty="0"/>
          </a:p>
        </p:txBody>
      </p:sp>
      <p:sp>
        <p:nvSpPr>
          <p:cNvPr id="3" name="Content Placeholder 2"/>
          <p:cNvSpPr>
            <a:spLocks noGrp="1"/>
          </p:cNvSpPr>
          <p:nvPr>
            <p:ph idx="1"/>
          </p:nvPr>
        </p:nvSpPr>
        <p:spPr>
          <a:xfrm>
            <a:off x="949523" y="1336279"/>
            <a:ext cx="7227689" cy="3121421"/>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F2C60DFE-FB69-4443-B018-8FFFFEE6CDE6}" type="datetime4">
              <a:rPr lang="en-GB" smtClean="0"/>
              <a:t>21 September 2020</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8" name="Straight Connector 7"/>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5770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icture Sli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86300" y="566737"/>
            <a:ext cx="3504009" cy="3862388"/>
          </a:xfrm>
          <a:solidFill>
            <a:schemeClr val="bg1">
              <a:lumMod val="85000"/>
            </a:schemeClr>
          </a:solidFill>
        </p:spPr>
        <p:txBody>
          <a:bodyPr/>
          <a:lstStyle/>
          <a:p>
            <a:r>
              <a:rPr lang="en-US"/>
              <a:t>Click icon to add picture</a:t>
            </a:r>
            <a:endParaRPr lang="en-GB"/>
          </a:p>
        </p:txBody>
      </p:sp>
      <p:sp>
        <p:nvSpPr>
          <p:cNvPr id="9" name="Text Placeholder 8"/>
          <p:cNvSpPr>
            <a:spLocks noGrp="1"/>
          </p:cNvSpPr>
          <p:nvPr>
            <p:ph type="body" sz="quarter" idx="13"/>
          </p:nvPr>
        </p:nvSpPr>
        <p:spPr>
          <a:xfrm>
            <a:off x="954286" y="1334692"/>
            <a:ext cx="3503414" cy="3101074"/>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953691" y="582217"/>
            <a:ext cx="3500550" cy="752475"/>
          </a:xfrm>
        </p:spPr>
        <p:txBody>
          <a:bodyPr anchor="t" anchorCtr="0"/>
          <a:lstStyle>
            <a:lvl1pPr>
              <a:defRPr sz="2300"/>
            </a:lvl1pPr>
          </a:lstStyle>
          <a:p>
            <a:r>
              <a:rPr lang="en-US"/>
              <a:t>Click to edit Master title style</a:t>
            </a:r>
            <a:endParaRPr lang="en-GB" dirty="0"/>
          </a:p>
        </p:txBody>
      </p:sp>
      <p:sp>
        <p:nvSpPr>
          <p:cNvPr id="5" name="Date Placeholder 4"/>
          <p:cNvSpPr>
            <a:spLocks noGrp="1"/>
          </p:cNvSpPr>
          <p:nvPr>
            <p:ph type="dt" sz="half" idx="10"/>
          </p:nvPr>
        </p:nvSpPr>
        <p:spPr/>
        <p:txBody>
          <a:bodyPr/>
          <a:lstStyle/>
          <a:p>
            <a:fld id="{93C39359-2E0C-8D47-BE60-EF8721F2AB5B}" type="datetime4">
              <a:rPr lang="en-GB" smtClean="0"/>
              <a:t>21 September 2020</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3" name="Footer Placeholder 2"/>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121674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wo Content Picture Sli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5506650" y="571500"/>
            <a:ext cx="2683659" cy="3860766"/>
          </a:xfrm>
          <a:solidFill>
            <a:schemeClr val="bg1">
              <a:lumMod val="85000"/>
            </a:schemeClr>
          </a:solidFill>
        </p:spPr>
        <p:txBody>
          <a:bodyPr/>
          <a:lstStyle/>
          <a:p>
            <a:r>
              <a:rPr lang="en-US"/>
              <a:t>Click icon to add picture</a:t>
            </a:r>
            <a:endParaRPr lang="en-GB" dirty="0"/>
          </a:p>
        </p:txBody>
      </p:sp>
      <p:sp>
        <p:nvSpPr>
          <p:cNvPr id="9" name="Text Placeholder 8"/>
          <p:cNvSpPr>
            <a:spLocks noGrp="1"/>
          </p:cNvSpPr>
          <p:nvPr>
            <p:ph type="body" sz="quarter" idx="13"/>
          </p:nvPr>
        </p:nvSpPr>
        <p:spPr>
          <a:xfrm>
            <a:off x="953691" y="1333102"/>
            <a:ext cx="2034450" cy="3124598"/>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953691" y="580629"/>
            <a:ext cx="4168378" cy="740171"/>
          </a:xfrm>
        </p:spPr>
        <p:txBody>
          <a:bodyPr anchor="t" anchorCtr="0"/>
          <a:lstStyle>
            <a:lvl1pPr>
              <a:defRPr sz="2300"/>
            </a:lvl1pPr>
          </a:lstStyle>
          <a:p>
            <a:r>
              <a:rPr lang="en-US"/>
              <a:t>Click to edit Master title style</a:t>
            </a:r>
            <a:endParaRPr lang="en-GB" dirty="0"/>
          </a:p>
        </p:txBody>
      </p:sp>
      <p:sp>
        <p:nvSpPr>
          <p:cNvPr id="5" name="Date Placeholder 4"/>
          <p:cNvSpPr>
            <a:spLocks noGrp="1"/>
          </p:cNvSpPr>
          <p:nvPr>
            <p:ph type="dt" sz="half" idx="10"/>
          </p:nvPr>
        </p:nvSpPr>
        <p:spPr/>
        <p:txBody>
          <a:bodyPr/>
          <a:lstStyle/>
          <a:p>
            <a:fld id="{8A7F9855-F7C4-7C45-ABE9-B0848D0B5709}" type="datetime4">
              <a:rPr lang="en-GB" smtClean="0"/>
              <a:t>21 September 2020</a:t>
            </a:fld>
            <a:endParaRPr lang="en-GB"/>
          </a:p>
        </p:txBody>
      </p:sp>
      <p:sp>
        <p:nvSpPr>
          <p:cNvPr id="8" name="Text Placeholder 8"/>
          <p:cNvSpPr>
            <a:spLocks noGrp="1"/>
          </p:cNvSpPr>
          <p:nvPr>
            <p:ph type="body" sz="quarter" idx="15"/>
          </p:nvPr>
        </p:nvSpPr>
        <p:spPr>
          <a:xfrm>
            <a:off x="3086100" y="1333102"/>
            <a:ext cx="2034450" cy="3124598"/>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2" name="Straight Connector 11"/>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3" name="Footer Placeholder 2"/>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35241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ption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07998C2-9E2B-DB42-BB02-9F22A11DF215}" type="datetime4">
              <a:rPr lang="en-GB" smtClean="0"/>
              <a:t>21 September 2020</a:t>
            </a:fld>
            <a:endParaRPr lang="en-GB" dirty="0"/>
          </a:p>
        </p:txBody>
      </p:sp>
      <p:sp>
        <p:nvSpPr>
          <p:cNvPr id="7" name="Picture Placeholder 6"/>
          <p:cNvSpPr>
            <a:spLocks noGrp="1"/>
          </p:cNvSpPr>
          <p:nvPr>
            <p:ph type="pic" sz="quarter" idx="13"/>
          </p:nvPr>
        </p:nvSpPr>
        <p:spPr>
          <a:xfrm>
            <a:off x="954286" y="486966"/>
            <a:ext cx="5370300" cy="3970734"/>
          </a:xfrm>
          <a:solidFill>
            <a:schemeClr val="bg1">
              <a:lumMod val="85000"/>
            </a:schemeClr>
          </a:solidFill>
        </p:spPr>
        <p:txBody>
          <a:bodyPr/>
          <a:lstStyle/>
          <a:p>
            <a:r>
              <a:rPr lang="en-US"/>
              <a:t>Click icon to add picture</a:t>
            </a:r>
            <a:endParaRPr lang="en-GB" dirty="0"/>
          </a:p>
        </p:txBody>
      </p:sp>
      <p:sp>
        <p:nvSpPr>
          <p:cNvPr id="9" name="Text Placeholder 8"/>
          <p:cNvSpPr>
            <a:spLocks noGrp="1"/>
          </p:cNvSpPr>
          <p:nvPr>
            <p:ph type="body" sz="quarter" idx="14"/>
          </p:nvPr>
        </p:nvSpPr>
        <p:spPr>
          <a:xfrm>
            <a:off x="6561000" y="488950"/>
            <a:ext cx="1629309" cy="3972740"/>
          </a:xfrm>
        </p:spPr>
        <p:txBody>
          <a:bodyPr anchor="b"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93032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C8E000-3D66-704D-B67B-344925DAA246}" type="datetime4">
              <a:rPr lang="en-GB" smtClean="0"/>
              <a:t>21 September 2020</a:t>
            </a:fld>
            <a:endParaRPr lang="en-GB" dirty="0"/>
          </a:p>
        </p:txBody>
      </p:sp>
      <p:sp>
        <p:nvSpPr>
          <p:cNvPr id="9" name="Text Placeholder 8"/>
          <p:cNvSpPr>
            <a:spLocks noGrp="1"/>
          </p:cNvSpPr>
          <p:nvPr>
            <p:ph type="body" sz="quarter" idx="14"/>
          </p:nvPr>
        </p:nvSpPr>
        <p:spPr>
          <a:xfrm>
            <a:off x="6561000" y="484188"/>
            <a:ext cx="1629309" cy="3948112"/>
          </a:xfrm>
        </p:spPr>
        <p:txBody>
          <a:bodyPr anchor="b" anchorCtr="0"/>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5"/>
          <p:cNvSpPr>
            <a:spLocks noGrp="1"/>
          </p:cNvSpPr>
          <p:nvPr>
            <p:ph type="pic" sz="quarter" idx="17"/>
          </p:nvPr>
        </p:nvSpPr>
        <p:spPr>
          <a:xfrm>
            <a:off x="966405" y="2558598"/>
            <a:ext cx="2566350" cy="1880052"/>
          </a:xfrm>
          <a:solidFill>
            <a:schemeClr val="bg1">
              <a:lumMod val="85000"/>
            </a:schemeClr>
          </a:solidFill>
        </p:spPr>
        <p:txBody>
          <a:bodyPr/>
          <a:lstStyle/>
          <a:p>
            <a:r>
              <a:rPr lang="en-US"/>
              <a:t>Click icon to add picture</a:t>
            </a:r>
            <a:endParaRPr lang="en-GB"/>
          </a:p>
        </p:txBody>
      </p:sp>
      <p:sp>
        <p:nvSpPr>
          <p:cNvPr id="13" name="Picture Placeholder 5"/>
          <p:cNvSpPr>
            <a:spLocks noGrp="1"/>
          </p:cNvSpPr>
          <p:nvPr>
            <p:ph type="pic" sz="quarter" idx="19"/>
          </p:nvPr>
        </p:nvSpPr>
        <p:spPr>
          <a:xfrm>
            <a:off x="3755700" y="2558598"/>
            <a:ext cx="2566350" cy="1880052"/>
          </a:xfrm>
          <a:solidFill>
            <a:schemeClr val="bg1">
              <a:lumMod val="85000"/>
            </a:schemeClr>
          </a:solidFill>
        </p:spPr>
        <p:txBody>
          <a:bodyPr/>
          <a:lstStyle/>
          <a:p>
            <a:r>
              <a:rPr lang="en-US"/>
              <a:t>Click icon to add picture</a:t>
            </a:r>
            <a:endParaRPr lang="en-GB" dirty="0"/>
          </a:p>
        </p:txBody>
      </p:sp>
      <p:sp>
        <p:nvSpPr>
          <p:cNvPr id="14" name="Picture Placeholder 5"/>
          <p:cNvSpPr>
            <a:spLocks noGrp="1"/>
          </p:cNvSpPr>
          <p:nvPr>
            <p:ph type="pic" sz="quarter" idx="20"/>
          </p:nvPr>
        </p:nvSpPr>
        <p:spPr>
          <a:xfrm>
            <a:off x="3755700" y="489288"/>
            <a:ext cx="2566350" cy="1901177"/>
          </a:xfrm>
          <a:solidFill>
            <a:schemeClr val="bg1">
              <a:lumMod val="85000"/>
            </a:schemeClr>
          </a:solidFill>
        </p:spPr>
        <p:txBody>
          <a:bodyPr/>
          <a:lstStyle/>
          <a:p>
            <a:r>
              <a:rPr lang="en-US"/>
              <a:t>Click icon to add picture</a:t>
            </a:r>
            <a:endParaRPr lang="en-GB" dirty="0"/>
          </a:p>
        </p:txBody>
      </p:sp>
      <p:sp>
        <p:nvSpPr>
          <p:cNvPr id="15" name="Picture Placeholder 5"/>
          <p:cNvSpPr>
            <a:spLocks noGrp="1"/>
          </p:cNvSpPr>
          <p:nvPr>
            <p:ph type="pic" sz="quarter" idx="21"/>
          </p:nvPr>
        </p:nvSpPr>
        <p:spPr>
          <a:xfrm>
            <a:off x="959261" y="491332"/>
            <a:ext cx="2566350" cy="1901177"/>
          </a:xfrm>
          <a:solidFill>
            <a:schemeClr val="bg1">
              <a:lumMod val="85000"/>
            </a:schemeClr>
          </a:solidFill>
        </p:spPr>
        <p:txBody>
          <a:bodyPr/>
          <a:lstStyle/>
          <a:p>
            <a:r>
              <a:rPr lang="en-US"/>
              <a:t>Click icon to add picture</a:t>
            </a:r>
            <a:endParaRPr lang="en-GB"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2" name="Straight Connector 11"/>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22"/>
          </p:nvPr>
        </p:nvSpPr>
        <p:spPr/>
        <p:txBody>
          <a:bodyPr/>
          <a:lstStyle/>
          <a:p>
            <a:endParaRPr lang="en-US" dirty="0"/>
          </a:p>
        </p:txBody>
      </p:sp>
    </p:spTree>
    <p:extLst>
      <p:ext uri="{BB962C8B-B14F-4D97-AF65-F5344CB8AC3E}">
        <p14:creationId xmlns:p14="http://schemas.microsoft.com/office/powerpoint/2010/main" val="421179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tion 4">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BEDC70-FF1D-BB4C-918D-3F1B8009D9C2}" type="datetime4">
              <a:rPr lang="en-GB" smtClean="0"/>
              <a:t>21 September 2020</a:t>
            </a:fld>
            <a:endParaRPr lang="en-GB" dirty="0"/>
          </a:p>
        </p:txBody>
      </p:sp>
      <p:sp>
        <p:nvSpPr>
          <p:cNvPr id="9" name="Text Placeholder 8"/>
          <p:cNvSpPr>
            <a:spLocks noGrp="1"/>
          </p:cNvSpPr>
          <p:nvPr>
            <p:ph type="body" sz="quarter" idx="14"/>
          </p:nvPr>
        </p:nvSpPr>
        <p:spPr>
          <a:xfrm>
            <a:off x="6559059" y="492126"/>
            <a:ext cx="1631250" cy="3997269"/>
          </a:xfrm>
        </p:spPr>
        <p:txBody>
          <a:bodyPr anchor="b" anchorCtr="0"/>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5"/>
          <p:cNvSpPr>
            <a:spLocks noGrp="1"/>
          </p:cNvSpPr>
          <p:nvPr>
            <p:ph type="pic" sz="quarter" idx="19"/>
          </p:nvPr>
        </p:nvSpPr>
        <p:spPr>
          <a:xfrm>
            <a:off x="4691250" y="2596166"/>
            <a:ext cx="1630800" cy="1874234"/>
          </a:xfrm>
          <a:solidFill>
            <a:schemeClr val="bg1">
              <a:lumMod val="85000"/>
            </a:schemeClr>
          </a:solidFill>
        </p:spPr>
        <p:txBody>
          <a:bodyPr/>
          <a:lstStyle/>
          <a:p>
            <a:r>
              <a:rPr lang="en-US"/>
              <a:t>Click icon to add picture</a:t>
            </a:r>
            <a:endParaRPr lang="en-GB"/>
          </a:p>
        </p:txBody>
      </p:sp>
      <p:sp>
        <p:nvSpPr>
          <p:cNvPr id="14" name="Picture Placeholder 5"/>
          <p:cNvSpPr>
            <a:spLocks noGrp="1"/>
          </p:cNvSpPr>
          <p:nvPr>
            <p:ph type="pic" sz="quarter" idx="20"/>
          </p:nvPr>
        </p:nvSpPr>
        <p:spPr>
          <a:xfrm>
            <a:off x="4691250" y="492126"/>
            <a:ext cx="1630800" cy="1896996"/>
          </a:xfrm>
          <a:solidFill>
            <a:schemeClr val="bg1">
              <a:lumMod val="85000"/>
            </a:schemeClr>
          </a:solidFill>
        </p:spPr>
        <p:txBody>
          <a:bodyPr/>
          <a:lstStyle/>
          <a:p>
            <a:r>
              <a:rPr lang="en-US"/>
              <a:t>Click icon to add picture</a:t>
            </a:r>
            <a:endParaRPr lang="en-GB"/>
          </a:p>
        </p:txBody>
      </p:sp>
      <p:sp>
        <p:nvSpPr>
          <p:cNvPr id="15" name="Picture Placeholder 5"/>
          <p:cNvSpPr>
            <a:spLocks noGrp="1"/>
          </p:cNvSpPr>
          <p:nvPr>
            <p:ph type="pic" sz="quarter" idx="21"/>
          </p:nvPr>
        </p:nvSpPr>
        <p:spPr>
          <a:xfrm>
            <a:off x="953691" y="492126"/>
            <a:ext cx="3500550" cy="3997269"/>
          </a:xfrm>
          <a:solidFill>
            <a:schemeClr val="bg1">
              <a:lumMod val="85000"/>
            </a:schemeClr>
          </a:solidFill>
        </p:spPr>
        <p:txBody>
          <a:bodyPr/>
          <a:lstStyle/>
          <a:p>
            <a:r>
              <a:rPr lang="en-US"/>
              <a:t>Click icon to add picture</a:t>
            </a:r>
            <a:endParaRPr lang="en-GB"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1" name="Straight Connector 10"/>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22"/>
          </p:nvPr>
        </p:nvSpPr>
        <p:spPr/>
        <p:txBody>
          <a:bodyPr/>
          <a:lstStyle/>
          <a:p>
            <a:endParaRPr lang="en-US" dirty="0"/>
          </a:p>
        </p:txBody>
      </p:sp>
    </p:spTree>
    <p:extLst>
      <p:ext uri="{BB962C8B-B14F-4D97-AF65-F5344CB8AC3E}">
        <p14:creationId xmlns:p14="http://schemas.microsoft.com/office/powerpoint/2010/main" val="186057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5000" y="591051"/>
            <a:ext cx="7236619" cy="754753"/>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945000" y="1347051"/>
            <a:ext cx="7236975" cy="31217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6877050" y="4808735"/>
            <a:ext cx="1313259" cy="175022"/>
          </a:xfrm>
          <a:prstGeom prst="rect">
            <a:avLst/>
          </a:prstGeom>
        </p:spPr>
        <p:txBody>
          <a:bodyPr vert="horz" lIns="0" tIns="0" rIns="0" bIns="0" rtlCol="0" anchor="ctr"/>
          <a:lstStyle>
            <a:lvl1pPr algn="r">
              <a:defRPr sz="800">
                <a:solidFill>
                  <a:srgbClr val="333333"/>
                </a:solidFill>
              </a:defRPr>
            </a:lvl1pPr>
          </a:lstStyle>
          <a:p>
            <a:fld id="{376006AC-83BC-4541-AB93-1DED47CDF98C}" type="datetime4">
              <a:rPr lang="en-GB" smtClean="0"/>
              <a:pPr/>
              <a:t>21 September 2020</a:t>
            </a:fld>
            <a:endParaRPr lang="en-GB" dirty="0"/>
          </a:p>
        </p:txBody>
      </p:sp>
      <p:cxnSp>
        <p:nvCxnSpPr>
          <p:cNvPr id="12" name="Straight Connector 11"/>
          <p:cNvCxnSpPr/>
          <p:nvPr/>
        </p:nvCxnSpPr>
        <p:spPr>
          <a:xfrm>
            <a:off x="953100" y="467100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5" name="Footer Placeholder 4"/>
          <p:cNvSpPr>
            <a:spLocks noGrp="1"/>
          </p:cNvSpPr>
          <p:nvPr>
            <p:ph type="ftr" sz="quarter" idx="3"/>
          </p:nvPr>
        </p:nvSpPr>
        <p:spPr>
          <a:xfrm>
            <a:off x="2527300" y="4806950"/>
            <a:ext cx="4076700" cy="176400"/>
          </a:xfrm>
          <a:prstGeom prst="rect">
            <a:avLst/>
          </a:prstGeom>
        </p:spPr>
        <p:txBody>
          <a:bodyPr vert="horz" lIns="91440" tIns="45720" rIns="91440" bIns="45720" rtlCol="0" anchor="ctr"/>
          <a:lstStyle>
            <a:lvl1pPr algn="ctr">
              <a:defRPr sz="800">
                <a:solidFill>
                  <a:srgbClr val="333333"/>
                </a:solidFill>
              </a:defRPr>
            </a:lvl1pPr>
          </a:lstStyle>
          <a:p>
            <a:endParaRPr lang="en-US" dirty="0"/>
          </a:p>
        </p:txBody>
      </p:sp>
    </p:spTree>
    <p:extLst>
      <p:ext uri="{BB962C8B-B14F-4D97-AF65-F5344CB8AC3E}">
        <p14:creationId xmlns:p14="http://schemas.microsoft.com/office/powerpoint/2010/main" val="4014425458"/>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2" r:id="rId3"/>
    <p:sldLayoutId id="2147483650" r:id="rId4"/>
    <p:sldLayoutId id="2147483656" r:id="rId5"/>
    <p:sldLayoutId id="2147483662" r:id="rId6"/>
    <p:sldLayoutId id="2147483663" r:id="rId7"/>
    <p:sldLayoutId id="2147483665" r:id="rId8"/>
    <p:sldLayoutId id="2147483666" r:id="rId9"/>
    <p:sldLayoutId id="2147483667" r:id="rId10"/>
    <p:sldLayoutId id="2147483668" r:id="rId11"/>
    <p:sldLayoutId id="2147483669" r:id="rId12"/>
    <p:sldLayoutId id="2147483670" r:id="rId13"/>
    <p:sldLayoutId id="2147483672" r:id="rId14"/>
    <p:sldLayoutId id="2147483671" r:id="rId15"/>
    <p:sldLayoutId id="2147483673" r:id="rId16"/>
    <p:sldLayoutId id="2147483674" r:id="rId17"/>
    <p:sldLayoutId id="2147483680" r:id="rId18"/>
    <p:sldLayoutId id="2147483685" r:id="rId19"/>
    <p:sldLayoutId id="2147483686" r:id="rId20"/>
    <p:sldLayoutId id="2147483687" r:id="rId21"/>
    <p:sldLayoutId id="2147483676" r:id="rId22"/>
    <p:sldLayoutId id="2147483682" r:id="rId23"/>
    <p:sldLayoutId id="2147483683" r:id="rId24"/>
    <p:sldLayoutId id="2147483684" r:id="rId25"/>
    <p:sldLayoutId id="2147483679" r:id="rId26"/>
    <p:sldLayoutId id="2147483654" r:id="rId27"/>
    <p:sldLayoutId id="214748365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342900" rtl="0" eaLnBrk="1" latinLnBrk="0" hangingPunct="1">
        <a:lnSpc>
          <a:spcPts val="2400"/>
        </a:lnSpc>
        <a:spcBef>
          <a:spcPct val="0"/>
        </a:spcBef>
        <a:buNone/>
        <a:defRPr sz="2300" kern="1200">
          <a:solidFill>
            <a:schemeClr val="tx2"/>
          </a:solidFill>
          <a:latin typeface="+mj-lt"/>
          <a:ea typeface="+mj-ea"/>
          <a:cs typeface="+mj-cs"/>
        </a:defRPr>
      </a:lvl1pPr>
    </p:titleStyle>
    <p:bodyStyle>
      <a:lvl1pPr marL="0" indent="0" algn="l" defTabSz="342900" rtl="0" eaLnBrk="1" latinLnBrk="0" hangingPunct="1">
        <a:lnSpc>
          <a:spcPts val="2138"/>
        </a:lnSpc>
        <a:spcBef>
          <a:spcPts val="0"/>
        </a:spcBef>
        <a:spcAft>
          <a:spcPts val="900"/>
        </a:spcAft>
        <a:buFont typeface="Arial" panose="020B0604020202020204" pitchFamily="34" charset="0"/>
        <a:buNone/>
        <a:defRPr sz="1500" kern="1200" baseline="0">
          <a:solidFill>
            <a:srgbClr val="333333"/>
          </a:solidFill>
          <a:latin typeface="+mn-lt"/>
          <a:ea typeface="+mn-ea"/>
          <a:cs typeface="+mn-cs"/>
        </a:defRPr>
      </a:lvl1pPr>
      <a:lvl2pPr marL="234553" indent="-234553" algn="l" defTabSz="342900" rtl="0" eaLnBrk="1" latinLnBrk="0" hangingPunct="1">
        <a:lnSpc>
          <a:spcPts val="2138"/>
        </a:lnSpc>
        <a:spcBef>
          <a:spcPts val="0"/>
        </a:spcBef>
        <a:spcAft>
          <a:spcPts val="900"/>
        </a:spcAft>
        <a:buClr>
          <a:srgbClr val="505150"/>
        </a:buClr>
        <a:buSzPct val="85000"/>
        <a:buFont typeface="Century Gothic"/>
        <a:buChar char="—"/>
        <a:defRPr sz="1500" kern="1200">
          <a:solidFill>
            <a:srgbClr val="333333"/>
          </a:solidFill>
          <a:latin typeface="+mn-lt"/>
          <a:ea typeface="+mn-ea"/>
          <a:cs typeface="+mn-cs"/>
        </a:defRPr>
      </a:lvl2pPr>
      <a:lvl3pPr marL="0" indent="0" algn="l" defTabSz="342900" rtl="0" eaLnBrk="1" latinLnBrk="0" hangingPunct="1">
        <a:lnSpc>
          <a:spcPts val="2138"/>
        </a:lnSpc>
        <a:spcBef>
          <a:spcPts val="0"/>
        </a:spcBef>
        <a:spcAft>
          <a:spcPts val="900"/>
        </a:spcAft>
        <a:buClr>
          <a:schemeClr val="bg2"/>
        </a:buClr>
        <a:buSzPct val="85000"/>
        <a:buFont typeface="Century Gothic" panose="020B0502020202020204" pitchFamily="34" charset="0"/>
        <a:buNone/>
        <a:defRPr sz="1500" kern="1200">
          <a:solidFill>
            <a:schemeClr val="tx2"/>
          </a:solidFill>
          <a:latin typeface="+mn-lt"/>
          <a:ea typeface="+mn-ea"/>
          <a:cs typeface="+mn-cs"/>
        </a:defRPr>
      </a:lvl3pPr>
      <a:lvl4pPr marL="229500" indent="-229500" algn="l" defTabSz="342900" rtl="0" eaLnBrk="1" latinLnBrk="0" hangingPunct="1">
        <a:lnSpc>
          <a:spcPts val="1688"/>
        </a:lnSpc>
        <a:spcBef>
          <a:spcPts val="0"/>
        </a:spcBef>
        <a:spcAft>
          <a:spcPts val="900"/>
        </a:spcAft>
        <a:buClr>
          <a:srgbClr val="333333"/>
        </a:buClr>
        <a:buSzPct val="85000"/>
        <a:buFont typeface="Century Gothic"/>
        <a:buChar char="—"/>
        <a:defRPr sz="1200" kern="1200">
          <a:solidFill>
            <a:srgbClr val="333333"/>
          </a:solidFill>
          <a:latin typeface="+mn-lt"/>
          <a:ea typeface="+mn-ea"/>
          <a:cs typeface="+mn-cs"/>
        </a:defRPr>
      </a:lvl4pPr>
      <a:lvl5pPr marL="0" indent="0" algn="l" defTabSz="342900" rtl="0" eaLnBrk="1" latinLnBrk="0" hangingPunct="1">
        <a:lnSpc>
          <a:spcPts val="1500"/>
        </a:lnSpc>
        <a:spcBef>
          <a:spcPts val="0"/>
        </a:spcBef>
        <a:spcAft>
          <a:spcPts val="900"/>
        </a:spcAft>
        <a:buFont typeface="Arial" panose="020B0604020202020204" pitchFamily="34" charset="0"/>
        <a:buNone/>
        <a:defRPr sz="1100" kern="1200">
          <a:solidFill>
            <a:schemeClr val="tx2"/>
          </a:solidFill>
          <a:latin typeface="+mn-lt"/>
          <a:ea typeface="+mn-ea"/>
          <a:cs typeface="+mn-cs"/>
        </a:defRPr>
      </a:lvl5pPr>
      <a:lvl6pPr marL="942975" indent="-85725" algn="l" defTabSz="342900" rtl="0"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6pPr>
      <a:lvl7pPr marL="1114425" indent="-85725" algn="l" defTabSz="342900" rtl="0"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7pPr>
      <a:lvl8pPr marL="1285875" indent="-85725" algn="l" defTabSz="342900" rtl="0"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8pPr>
      <a:lvl9pPr marL="1457325" indent="-85725" algn="l" defTabSz="342900" rtl="0"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1">
          <p15:clr>
            <a:srgbClr val="F26B43"/>
          </p15:clr>
        </p15:guide>
        <p15:guide id="2" pos="7680">
          <p15:clr>
            <a:srgbClr val="F26B43"/>
          </p15:clr>
        </p15:guide>
        <p15:guide id="3" pos="1602">
          <p15:clr>
            <a:srgbClr val="F26B43"/>
          </p15:clr>
        </p15:guide>
        <p15:guide id="4" pos="13758">
          <p15:clr>
            <a:srgbClr val="F26B43"/>
          </p15:clr>
        </p15:guide>
        <p15:guide id="5" orient="horz" pos="7971">
          <p15:clr>
            <a:srgbClr val="F26B43"/>
          </p15:clr>
        </p15:guide>
        <p15:guide id="6" orient="horz" pos="8265">
          <p15:clr>
            <a:srgbClr val="F26B43"/>
          </p15:clr>
        </p15:guide>
        <p15:guide id="7" orient="horz" pos="2596">
          <p15:clr>
            <a:srgbClr val="F26B43"/>
          </p15:clr>
        </p15:guide>
        <p15:guide id="8" orient="horz" pos="7042">
          <p15:clr>
            <a:srgbClr val="F26B43"/>
          </p15:clr>
        </p15:guide>
        <p15:guide id="9" orient="horz" pos="7858">
          <p15:clr>
            <a:srgbClr val="F26B43"/>
          </p15:clr>
        </p15:guide>
        <p15:guide id="10" orient="horz" pos="3367">
          <p15:clr>
            <a:srgbClr val="F26B43"/>
          </p15:clr>
        </p15:guide>
        <p15:guide id="11" orient="horz" pos="1792">
          <p15:clr>
            <a:srgbClr val="F26B43"/>
          </p15:clr>
        </p15:guide>
        <p15:guide id="12" orient="horz" pos="28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kelseyhightower/status/953638870888849408"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CI/CD for distributed teams</a:t>
            </a:r>
            <a:br>
              <a:rPr lang="en-GB" dirty="0"/>
            </a:br>
            <a:endParaRPr lang="en-US" dirty="0"/>
          </a:p>
        </p:txBody>
      </p:sp>
      <p:sp>
        <p:nvSpPr>
          <p:cNvPr id="8" name="Subtitle 2">
            <a:extLst>
              <a:ext uri="{FF2B5EF4-FFF2-40B4-BE49-F238E27FC236}">
                <a16:creationId xmlns:a16="http://schemas.microsoft.com/office/drawing/2014/main" id="{74164890-608F-4746-A935-00671D2C4B8C}"/>
              </a:ext>
            </a:extLst>
          </p:cNvPr>
          <p:cNvSpPr>
            <a:spLocks noGrp="1"/>
          </p:cNvSpPr>
          <p:nvPr>
            <p:ph type="subTitle" idx="1"/>
          </p:nvPr>
        </p:nvSpPr>
        <p:spPr>
          <a:xfrm>
            <a:off x="954087" y="1835150"/>
            <a:ext cx="6027737" cy="736600"/>
          </a:xfrm>
        </p:spPr>
        <p:txBody>
          <a:bodyPr/>
          <a:lstStyle/>
          <a:p>
            <a:r>
              <a:rPr lang="en-GB" dirty="0"/>
              <a:t>Tools and real working examples (GitLab-CI and EKScalibur)</a:t>
            </a:r>
            <a:endParaRPr lang="en-US" sz="1600" dirty="0"/>
          </a:p>
          <a:p>
            <a:endParaRPr lang="en-US" sz="1600" dirty="0"/>
          </a:p>
          <a:p>
            <a:endParaRPr lang="en-US" sz="1600" dirty="0"/>
          </a:p>
          <a:p>
            <a:r>
              <a:rPr lang="en-US" sz="1600" dirty="0"/>
              <a:t>							</a:t>
            </a:r>
          </a:p>
          <a:p>
            <a:endParaRPr lang="en-US" sz="1600" dirty="0"/>
          </a:p>
        </p:txBody>
      </p:sp>
      <p:sp>
        <p:nvSpPr>
          <p:cNvPr id="4" name="Date Placeholder 3"/>
          <p:cNvSpPr>
            <a:spLocks noGrp="1"/>
          </p:cNvSpPr>
          <p:nvPr>
            <p:ph type="dt" sz="half" idx="10"/>
          </p:nvPr>
        </p:nvSpPr>
        <p:spPr/>
        <p:txBody>
          <a:bodyPr/>
          <a:lstStyle/>
          <a:p>
            <a:fld id="{30250CFB-E06B-E242-8968-3DFD6708D474}" type="datetime4">
              <a:rPr lang="en-GB" smtClean="0"/>
              <a:t>21 September 2020</a:t>
            </a:fld>
            <a:endParaRPr lang="en-GB" dirty="0"/>
          </a:p>
        </p:txBody>
      </p:sp>
      <p:sp>
        <p:nvSpPr>
          <p:cNvPr id="5" name="Slide Number Placeholder 4"/>
          <p:cNvSpPr>
            <a:spLocks noGrp="1"/>
          </p:cNvSpPr>
          <p:nvPr>
            <p:ph type="sldNum" sz="quarter" idx="4"/>
          </p:nvPr>
        </p:nvSpPr>
        <p:spPr/>
        <p:txBody>
          <a:bodyPr/>
          <a:lstStyle/>
          <a:p>
            <a:fld id="{8D96DCA0-AD7A-3849-B278-AAEE98B1A072}" type="slidenum">
              <a:rPr lang="en-US" smtClean="0"/>
              <a:pPr/>
              <a:t>1</a:t>
            </a:fld>
            <a:endParaRPr lang="en-US" dirty="0"/>
          </a:p>
        </p:txBody>
      </p:sp>
      <p:sp>
        <p:nvSpPr>
          <p:cNvPr id="6" name="Footer Placeholder 5"/>
          <p:cNvSpPr>
            <a:spLocks noGrp="1"/>
          </p:cNvSpPr>
          <p:nvPr>
            <p:ph type="ftr" sz="quarter" idx="11"/>
          </p:nvPr>
        </p:nvSpPr>
        <p:spPr/>
        <p:txBody>
          <a:bodyPr/>
          <a:lstStyle/>
          <a:p>
            <a:r>
              <a:rPr lang="en-US" dirty="0"/>
              <a:t>Daniele Iasella</a:t>
            </a:r>
          </a:p>
        </p:txBody>
      </p:sp>
      <p:pic>
        <p:nvPicPr>
          <p:cNvPr id="12" name="Graphic 4">
            <a:extLst>
              <a:ext uri="{FF2B5EF4-FFF2-40B4-BE49-F238E27FC236}">
                <a16:creationId xmlns:a16="http://schemas.microsoft.com/office/drawing/2014/main" id="{255F87B2-15E8-492B-8B39-78E7981C20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100" y="3973518"/>
            <a:ext cx="650687" cy="633418"/>
          </a:xfrm>
          <a:prstGeom prst="rect">
            <a:avLst/>
          </a:prstGeom>
        </p:spPr>
      </p:pic>
      <p:sp>
        <p:nvSpPr>
          <p:cNvPr id="10" name="Rectangle 9">
            <a:extLst>
              <a:ext uri="{FF2B5EF4-FFF2-40B4-BE49-F238E27FC236}">
                <a16:creationId xmlns:a16="http://schemas.microsoft.com/office/drawing/2014/main" id="{A8FFBE4F-7600-4866-8313-02710A010348}"/>
              </a:ext>
            </a:extLst>
          </p:cNvPr>
          <p:cNvSpPr/>
          <p:nvPr/>
        </p:nvSpPr>
        <p:spPr>
          <a:xfrm>
            <a:off x="1603787" y="4136338"/>
            <a:ext cx="1326004" cy="369332"/>
          </a:xfrm>
          <a:prstGeom prst="rect">
            <a:avLst/>
          </a:prstGeom>
        </p:spPr>
        <p:txBody>
          <a:bodyPr wrap="none">
            <a:spAutoFit/>
          </a:bodyPr>
          <a:lstStyle/>
          <a:p>
            <a:r>
              <a:rPr lang="en-US" sz="1800" dirty="0">
                <a:solidFill>
                  <a:schemeClr val="bg1"/>
                </a:solidFill>
              </a:rPr>
              <a:t>EKScalibur</a:t>
            </a:r>
          </a:p>
        </p:txBody>
      </p:sp>
    </p:spTree>
    <p:extLst>
      <p:ext uri="{BB962C8B-B14F-4D97-AF65-F5344CB8AC3E}">
        <p14:creationId xmlns:p14="http://schemas.microsoft.com/office/powerpoint/2010/main" val="163976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Agenda</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graphicFrame>
        <p:nvGraphicFramePr>
          <p:cNvPr id="12" name="Content Placeholder 8">
            <a:extLst>
              <a:ext uri="{FF2B5EF4-FFF2-40B4-BE49-F238E27FC236}">
                <a16:creationId xmlns:a16="http://schemas.microsoft.com/office/drawing/2014/main" id="{F27B9BCB-5419-4A0C-804C-FE3BF2C1DD98}"/>
              </a:ext>
            </a:extLst>
          </p:cNvPr>
          <p:cNvGraphicFramePr>
            <a:graphicFrameLocks noGrp="1"/>
          </p:cNvGraphicFramePr>
          <p:nvPr>
            <p:ph type="tbl" sz="quarter" idx="13"/>
            <p:extLst>
              <p:ext uri="{D42A27DB-BD31-4B8C-83A1-F6EECF244321}">
                <p14:modId xmlns:p14="http://schemas.microsoft.com/office/powerpoint/2010/main" val="1012967734"/>
              </p:ext>
            </p:extLst>
          </p:nvPr>
        </p:nvGraphicFramePr>
        <p:xfrm>
          <a:off x="954088" y="1441450"/>
          <a:ext cx="7235825"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2</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4"/>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235863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Introduction</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r>
              <a:rPr lang="en-GB" dirty="0"/>
              <a:t>This session is called CICD for distributed teams but today every team is a distributed team due to WFH and teams structure.</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3</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51163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Merge Requests</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r>
              <a:rPr lang="en-GB" dirty="0"/>
              <a:t>Named </a:t>
            </a:r>
            <a:r>
              <a:rPr lang="en-GB" b="1" i="1" dirty="0"/>
              <a:t>Pull Requests</a:t>
            </a:r>
            <a:r>
              <a:rPr lang="en-GB" b="1" dirty="0"/>
              <a:t> </a:t>
            </a:r>
            <a:r>
              <a:rPr lang="en-GB" dirty="0"/>
              <a:t>in </a:t>
            </a:r>
            <a:r>
              <a:rPr lang="en-GB" dirty="0" err="1"/>
              <a:t>Github</a:t>
            </a:r>
            <a:r>
              <a:rPr lang="en-GB" dirty="0"/>
              <a:t>, </a:t>
            </a:r>
            <a:r>
              <a:rPr lang="en-GB" dirty="0" err="1"/>
              <a:t>Gitea</a:t>
            </a:r>
            <a:r>
              <a:rPr lang="en-GB" dirty="0"/>
              <a:t>, Bitbucket etc</a:t>
            </a:r>
          </a:p>
          <a:p>
            <a:endParaRPr lang="en-GB" dirty="0"/>
          </a:p>
          <a:p>
            <a:r>
              <a:rPr lang="en-GB" b="1" dirty="0"/>
              <a:t>Merge request </a:t>
            </a:r>
            <a:r>
              <a:rPr lang="en-GB" dirty="0"/>
              <a:t>is </a:t>
            </a:r>
          </a:p>
          <a:p>
            <a:r>
              <a:rPr lang="en-GB" i="1" dirty="0">
                <a:solidFill>
                  <a:schemeClr val="accent1"/>
                </a:solidFill>
              </a:rPr>
              <a:t>Why?</a:t>
            </a:r>
            <a:r>
              <a:rPr lang="en-GB" dirty="0"/>
              <a:t> 			a feature that makes it easier for developers to collaborate.</a:t>
            </a:r>
          </a:p>
          <a:p>
            <a:r>
              <a:rPr lang="en-GB" i="1" dirty="0">
                <a:solidFill>
                  <a:schemeClr val="accent1"/>
                </a:solidFill>
              </a:rPr>
              <a:t>How? 			</a:t>
            </a:r>
            <a:r>
              <a:rPr lang="en-GB" dirty="0"/>
              <a:t>a mechanism for a dev/user to notify others about a set of</a:t>
            </a:r>
            <a:br>
              <a:rPr lang="en-GB" dirty="0"/>
            </a:br>
            <a:r>
              <a:rPr lang="en-GB" dirty="0"/>
              <a:t>				changes (that could be representing a feature)</a:t>
            </a:r>
          </a:p>
          <a:p>
            <a:r>
              <a:rPr lang="en-GB" i="1" dirty="0">
                <a:solidFill>
                  <a:schemeClr val="accent1"/>
                </a:solidFill>
              </a:rPr>
              <a:t>What else?</a:t>
            </a:r>
            <a:r>
              <a:rPr lang="en-GB" dirty="0"/>
              <a:t> 	a place to log / discuss / review the feature and its </a:t>
            </a:r>
            <a:br>
              <a:rPr lang="en-GB" dirty="0"/>
            </a:br>
            <a:r>
              <a:rPr lang="en-GB" dirty="0"/>
              <a:t>				implementation</a:t>
            </a:r>
          </a:p>
          <a:p>
            <a:endParaRPr lang="en-GB" dirty="0"/>
          </a:p>
          <a:p>
            <a:endParaRPr lang="en-GB" dirty="0"/>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4</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12017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GitLab CI - walkthrough</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pPr marL="285750" indent="-285750">
              <a:buFont typeface="Arial" panose="020B0604020202020204" pitchFamily="34" charset="0"/>
              <a:buChar char="•"/>
            </a:pPr>
            <a:r>
              <a:rPr lang="en-GB" dirty="0"/>
              <a:t>Merge requests in GitLab</a:t>
            </a:r>
          </a:p>
          <a:p>
            <a:pPr marL="285750" indent="-285750">
              <a:buFont typeface="Arial" panose="020B0604020202020204" pitchFamily="34" charset="0"/>
              <a:buChar char="•"/>
            </a:pPr>
            <a:r>
              <a:rPr lang="en-GB" dirty="0"/>
              <a:t>When / how to manage MR?</a:t>
            </a:r>
          </a:p>
          <a:p>
            <a:pPr marL="285750" indent="-285750">
              <a:buFont typeface="Arial" panose="020B0604020202020204" pitchFamily="34" charset="0"/>
              <a:buChar char="•"/>
            </a:pPr>
            <a:r>
              <a:rPr lang="en-GB" dirty="0"/>
              <a:t>Maintainer vs developer</a:t>
            </a:r>
          </a:p>
          <a:p>
            <a:pPr marL="285750" indent="-285750">
              <a:buFont typeface="Arial" panose="020B0604020202020204" pitchFamily="34" charset="0"/>
              <a:buChar char="•"/>
            </a:pPr>
            <a:r>
              <a:rPr lang="en-GB" dirty="0"/>
              <a:t>Gitlab templates</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5</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174931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Merge requests</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endParaRPr lang="en-GB" dirty="0"/>
          </a:p>
          <a:p>
            <a:endParaRPr lang="en-GB" dirty="0"/>
          </a:p>
          <a:p>
            <a:pPr algn="ctr"/>
            <a:endParaRPr lang="en-GB" dirty="0"/>
          </a:p>
          <a:p>
            <a:pPr algn="ctr"/>
            <a:r>
              <a:rPr lang="en-GB" sz="1800" dirty="0"/>
              <a:t>Is a merge request only useful for developers?</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6</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220686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err="1"/>
              <a:t>GitOps</a:t>
            </a:r>
            <a:endParaRPr lang="en-GB" dirty="0"/>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sz="half" idx="2"/>
          </p:nvPr>
        </p:nvSpPr>
        <p:spPr>
          <a:xfrm>
            <a:off x="939245" y="3905249"/>
            <a:ext cx="7236024" cy="676275"/>
          </a:xfrm>
        </p:spPr>
        <p:txBody>
          <a:bodyPr/>
          <a:lstStyle/>
          <a:p>
            <a:r>
              <a:rPr lang="en-GB" i="1" dirty="0" err="1">
                <a:latin typeface="Times New Roman" panose="02020603050405020304" pitchFamily="18" charset="0"/>
                <a:cs typeface="Times New Roman" panose="02020603050405020304" pitchFamily="18" charset="0"/>
              </a:rPr>
              <a:t>GitOps</a:t>
            </a:r>
            <a:r>
              <a:rPr lang="en-GB" i="1" dirty="0">
                <a:latin typeface="Times New Roman" panose="02020603050405020304" pitchFamily="18" charset="0"/>
                <a:cs typeface="Times New Roman" panose="02020603050405020304" pitchFamily="18" charset="0"/>
              </a:rPr>
              <a:t>: versioned CI/CD on top of declarative infrastructure. Stop scripting and start shipping. </a:t>
            </a:r>
            <a:r>
              <a:rPr lang="en-GB" i="1" dirty="0">
                <a:latin typeface="Times New Roman" panose="02020603050405020304" pitchFamily="18" charset="0"/>
                <a:cs typeface="Times New Roman" panose="02020603050405020304" pitchFamily="18" charset="0"/>
                <a:hlinkClick r:id="rId3"/>
              </a:rPr>
              <a:t>Kelsey Hightower</a:t>
            </a:r>
            <a:endParaRPr lang="en-GB" i="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7</a:t>
            </a:fld>
            <a:endParaRPr lang="en-US"/>
          </a:p>
        </p:txBody>
      </p:sp>
      <p:sp>
        <p:nvSpPr>
          <p:cNvPr id="4" name="Content Placeholder 3">
            <a:extLst>
              <a:ext uri="{FF2B5EF4-FFF2-40B4-BE49-F238E27FC236}">
                <a16:creationId xmlns:a16="http://schemas.microsoft.com/office/drawing/2014/main" id="{2827A0F8-7E51-4FE7-9F10-303CA8675430}"/>
              </a:ext>
            </a:extLst>
          </p:cNvPr>
          <p:cNvSpPr>
            <a:spLocks noGrp="1"/>
          </p:cNvSpPr>
          <p:nvPr>
            <p:ph sz="half" idx="11"/>
          </p:nvPr>
        </p:nvSpPr>
        <p:spPr>
          <a:xfrm>
            <a:off x="939245" y="1346501"/>
            <a:ext cx="7222769" cy="2124073"/>
          </a:xfrm>
        </p:spPr>
        <p:txBody>
          <a:bodyPr/>
          <a:lstStyle/>
          <a:p>
            <a:r>
              <a:rPr lang="en-GB" dirty="0" err="1"/>
              <a:t>GitOps</a:t>
            </a:r>
            <a:r>
              <a:rPr lang="en-GB" dirty="0"/>
              <a:t> is a way of implementing Continuous Deployment for cloud native applications.</a:t>
            </a:r>
          </a:p>
          <a:p>
            <a:endParaRPr lang="en-GB" dirty="0"/>
          </a:p>
          <a:p>
            <a:r>
              <a:rPr lang="en-GB" dirty="0"/>
              <a:t>The core idea of </a:t>
            </a:r>
            <a:r>
              <a:rPr lang="en-GB" dirty="0" err="1"/>
              <a:t>GitOps</a:t>
            </a:r>
            <a:r>
              <a:rPr lang="en-GB" dirty="0"/>
              <a:t> is having a Git repository that always contains declarative descriptions of the infrastructure currently desired in the production environment and an automated process to make the production environment match the described state in the repository.</a:t>
            </a:r>
          </a:p>
          <a:p>
            <a:endParaRPr lang="en-GB" dirty="0"/>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2"/>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24284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EKScalibur CI/CD - Infrastructure</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endParaRPr lang="en-GB" dirty="0"/>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8</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368463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EKScalibur CI/CD - Application</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endParaRPr lang="en-GB" dirty="0"/>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9</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231289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 Template 16-9-Update">
  <a:themeElements>
    <a:clrScheme name="Custom 2">
      <a:dk1>
        <a:sysClr val="windowText" lastClr="000000"/>
      </a:dk1>
      <a:lt1>
        <a:sysClr val="window" lastClr="FFFFFF"/>
      </a:lt1>
      <a:dk2>
        <a:srgbClr val="F4364B"/>
      </a:dk2>
      <a:lt2>
        <a:srgbClr val="919D9D"/>
      </a:lt2>
      <a:accent1>
        <a:srgbClr val="717C7D"/>
      </a:accent1>
      <a:accent2>
        <a:srgbClr val="F4364B"/>
      </a:accent2>
      <a:accent3>
        <a:srgbClr val="919D9D"/>
      </a:accent3>
      <a:accent4>
        <a:srgbClr val="00BF6F"/>
      </a:accent4>
      <a:accent5>
        <a:srgbClr val="0047BB"/>
      </a:accent5>
      <a:accent6>
        <a:srgbClr val="AD1AAC"/>
      </a:accent6>
      <a:hlink>
        <a:srgbClr val="0563C1"/>
      </a:hlink>
      <a:folHlink>
        <a:srgbClr val="954F72"/>
      </a:folHlink>
    </a:clrScheme>
    <a:fontScheme name="Custom 1">
      <a:majorFont>
        <a:latin typeface="Century Gothic Pro Grk"/>
        <a:ea typeface=""/>
        <a:cs typeface=""/>
      </a:majorFont>
      <a:minorFont>
        <a:latin typeface="Century Gothic Pro Gr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2B11124-0584-4806-8125-E5CC897E69C5}" vid="{382C7676-10FB-4BA6-906E-519E626926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35DA8F640EE34A97D1DA5905C8A62F" ma:contentTypeVersion="11" ma:contentTypeDescription="Create a new document." ma:contentTypeScope="" ma:versionID="8031b2f5007c55c087b2034717dc2eb1">
  <xsd:schema xmlns:xsd="http://www.w3.org/2001/XMLSchema" xmlns:xs="http://www.w3.org/2001/XMLSchema" xmlns:p="http://schemas.microsoft.com/office/2006/metadata/properties" xmlns:ns3="ca37ec3c-be1b-4ee6-bd0b-42c8384143b7" xmlns:ns4="df9f16f5-ad82-4dec-8643-df59ebdf6e98" targetNamespace="http://schemas.microsoft.com/office/2006/metadata/properties" ma:root="true" ma:fieldsID="2365234fd86be26f580212ba81b57d6d" ns3:_="" ns4:_="">
    <xsd:import namespace="ca37ec3c-be1b-4ee6-bd0b-42c8384143b7"/>
    <xsd:import namespace="df9f16f5-ad82-4dec-8643-df59ebdf6e9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37ec3c-be1b-4ee6-bd0b-42c8384143b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9f16f5-ad82-4dec-8643-df59ebdf6e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DE53EF-B304-4ADB-B68D-56BD5EEB3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37ec3c-be1b-4ee6-bd0b-42c8384143b7"/>
    <ds:schemaRef ds:uri="df9f16f5-ad82-4dec-8643-df59ebdf6e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9A3346-F000-4F6F-AB76-A96757AA3082}">
  <ds:schemaRefs>
    <ds:schemaRef ds:uri="http://schemas.microsoft.com/sharepoint/v3/contenttype/forms"/>
  </ds:schemaRefs>
</ds:datastoreItem>
</file>

<file path=customXml/itemProps3.xml><?xml version="1.0" encoding="utf-8"?>
<ds:datastoreItem xmlns:ds="http://schemas.openxmlformats.org/officeDocument/2006/customXml" ds:itemID="{66021384-24D2-40A2-B966-9D13A87106FF}">
  <ds:schemaRefs>
    <ds:schemaRef ds:uri="http://purl.org/dc/terms/"/>
    <ds:schemaRef ds:uri="http://schemas.microsoft.com/office/2006/metadata/properties"/>
    <ds:schemaRef ds:uri="http://purl.org/dc/dcmitype/"/>
    <ds:schemaRef ds:uri="http://purl.org/dc/elements/1.1/"/>
    <ds:schemaRef ds:uri="df9f16f5-ad82-4dec-8643-df59ebdf6e98"/>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ca37ec3c-be1b-4ee6-bd0b-42c8384143b7"/>
  </ds:schemaRefs>
</ds:datastoreItem>
</file>

<file path=docProps/app.xml><?xml version="1.0" encoding="utf-8"?>
<Properties xmlns="http://schemas.openxmlformats.org/officeDocument/2006/extended-properties" xmlns:vt="http://schemas.openxmlformats.org/officeDocument/2006/docPropsVTypes">
  <Template/>
  <TotalTime>9</TotalTime>
  <Words>313</Words>
  <Application>Microsoft Office PowerPoint</Application>
  <PresentationFormat>On-screen Show (16:9)</PresentationFormat>
  <Paragraphs>74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Century Gothic Pro Grk</vt:lpstr>
      <vt:lpstr>Times New Roman</vt:lpstr>
      <vt:lpstr>Master Template 16-9-Update</vt:lpstr>
      <vt:lpstr>CI/CD for distributed teams </vt:lpstr>
      <vt:lpstr>Agenda</vt:lpstr>
      <vt:lpstr>Introduction</vt:lpstr>
      <vt:lpstr>Merge Requests</vt:lpstr>
      <vt:lpstr>GitLab CI - walkthrough</vt:lpstr>
      <vt:lpstr>Merge requests</vt:lpstr>
      <vt:lpstr>GitOps</vt:lpstr>
      <vt:lpstr>EKScalibur CI/CD - Infrastructure</vt:lpstr>
      <vt:lpstr>EKScalibur CI/CD -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for distributed teams </dc:title>
  <dc:creator>Daniele Iasella</dc:creator>
  <cp:lastModifiedBy>Daniele Iasella</cp:lastModifiedBy>
  <cp:revision>2</cp:revision>
  <dcterms:created xsi:type="dcterms:W3CDTF">2020-09-21T08:31:00Z</dcterms:created>
  <dcterms:modified xsi:type="dcterms:W3CDTF">2020-09-21T09:10:56Z</dcterms:modified>
</cp:coreProperties>
</file>