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77ADD3-219C-466C-99FC-8DD4B6615EE6}">
  <a:tblStyle styleId="{A277ADD3-219C-466C-99FC-8DD4B6615E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-bold.fntdata"/><Relationship Id="rId12" Type="http://schemas.openxmlformats.org/officeDocument/2006/relationships/slide" Target="slides/slide7.xml"/><Relationship Id="rId34" Type="http://schemas.openxmlformats.org/officeDocument/2006/relationships/font" Target="fonts/Dosis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{A277ADD3-219C-466C-99FC-8DD4B6615EE6}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12200" y="874082"/>
            <a:ext cx="8155305" cy="388500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office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  <a:endParaRPr sz="12000">
              <a:solidFill>
                <a:srgbClr val="FF8700"/>
              </a:solidFill>
            </a:endParaRPr>
          </a:p>
        </p:txBody>
      </p:sp>
      <p:sp>
        <p:nvSpPr>
          <p:cNvPr id="227" name="Google Shape;227;p27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4" name="Google Shape;234;p28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5" name="Google Shape;235;p28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6" name="Google Shape;236;p28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7" name="Google Shape;237;p28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8" name="Google Shape;238;p28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0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0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GOOGLE SLIDES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POWERPOINT®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95406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4" name="Google Shape;274;p32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2028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1511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1079225" y="1052750"/>
            <a:ext cx="4460080" cy="347222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5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6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Google Shape;327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Google Shape;342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Google Shape;348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9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Google Shape;356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Google Shape;362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Google Shape;370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Google Shape;379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Google Shape;382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Google Shape;385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Google Shape;397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Google Shape;404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Google Shape;410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Google Shape;413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Google Shape;419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Google Shape;422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Google Shape;430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Google Shape;436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Google Shape;445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Google Shape;450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Google Shape;460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Google Shape;463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Google Shape;466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Google Shape;470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Google Shape;473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Google Shape;484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Google Shape;488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Google Shape;491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Google Shape;496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Google Shape;501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Google Shape;508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Google Shape;518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Google Shape;522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Google Shape;535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Google Shape;543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Google Shape;550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Google Shape;553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Google Shape;562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Google Shape;571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Google Shape;574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Google Shape;581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Google Shape;589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Google Shape;593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Google Shape;600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Google Shape;604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Google Shape;608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Google Shape;614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Google Shape;642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Google Shape;666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Google Shape;681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Google Shape;685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Google Shape;692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Google Shape;701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Google Shape;705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Google Shape;711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Google Shape;719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Google Shape;726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Google Shape;736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Google Shape;748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Google Shape;754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Google Shape;76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Google Shape;76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Google Shape;770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9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Google Shape;782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122" name="Google Shape;122;p15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9" name="Google Shape;129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20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2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