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15/01/2024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15/01/2024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/>
              <a:t>Title Lorem Ipsum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>
                <a:solidFill>
                  <a:srgbClr val="FFFFFF"/>
                </a:solidFill>
              </a:rPr>
              <a:t>Sua melhor citação que reflete sua abordagem... "É uma pequena etapa para o homem, um salto gigante para a humanidade."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–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{398EDE8A-B280-44F7-80AB-BE884C9D9557}tf56160789_win32</Template>
  <TotalTime>0</TotalTime>
  <Words>33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Personalizado</vt:lpstr>
      <vt:lpstr>Title Lorem Ipsum</vt:lpstr>
      <vt:lpstr>Sua melhor citação que reflete sua abordagem... "É uma pequena etapa para o homem, um salto gigante para a humanidade."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Fernando da Silva Costa</dc:creator>
  <cp:lastModifiedBy>Fernando da Silva Costa</cp:lastModifiedBy>
  <cp:revision>1</cp:revision>
  <dcterms:created xsi:type="dcterms:W3CDTF">2024-01-15T20:13:02Z</dcterms:created>
  <dcterms:modified xsi:type="dcterms:W3CDTF">2024-01-15T20:13:52Z</dcterms:modified>
</cp:coreProperties>
</file>