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4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4660"/>
  </p:normalViewPr>
  <p:slideViewPr>
    <p:cSldViewPr>
      <p:cViewPr varScale="1">
        <p:scale>
          <a:sx n="65" d="100"/>
          <a:sy n="65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91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205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5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76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76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975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382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980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850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36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474F-0280-44DC-B7B1-325615917671}" type="datetimeFigureOut">
              <a:rPr lang="id-ID" smtClean="0"/>
              <a:t>21/01/2013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986B-9715-4F2B-8D4E-3AC0BC295A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1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61504"/>
            <a:ext cx="7543800" cy="1524000"/>
          </a:xfrm>
        </p:spPr>
        <p:txBody>
          <a:bodyPr/>
          <a:lstStyle/>
          <a:p>
            <a:pPr algn="ctr"/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RANCANG BANGUN SISTEM ADMINISTRASI </a:t>
            </a:r>
            <a:b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PROPOSAL TUGAS AKHIR </a:t>
            </a:r>
            <a:b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BERBASIS OBJECT RELATIONAL MAPPING </a:t>
            </a:r>
            <a:b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STUDI KASUS TEKNIK INFORMATIKA UMM )</a:t>
            </a:r>
            <a:endParaRPr lang="id-ID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180" y="5836492"/>
            <a:ext cx="4104456" cy="389536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 : Rizki Imam Andreas ( 09560378 )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67" y="303160"/>
            <a:ext cx="2387185" cy="23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8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IMPLEMENTASI </a:t>
            </a:r>
            <a:r>
              <a:rPr lang="id-ID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SISTEM</a:t>
            </a:r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( ORM Diagram 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200800" cy="5256584"/>
          </a:xfrm>
        </p:spPr>
      </p:pic>
    </p:spTree>
    <p:extLst>
      <p:ext uri="{BB962C8B-B14F-4D97-AF65-F5344CB8AC3E}">
        <p14:creationId xmlns:p14="http://schemas.microsoft.com/office/powerpoint/2010/main" val="84487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SELESAI</a:t>
            </a:r>
            <a:endParaRPr lang="id-ID" sz="8000" dirty="0"/>
          </a:p>
        </p:txBody>
      </p:sp>
    </p:spTree>
    <p:extLst>
      <p:ext uri="{BB962C8B-B14F-4D97-AF65-F5344CB8AC3E}">
        <p14:creationId xmlns:p14="http://schemas.microsoft.com/office/powerpoint/2010/main" val="3284952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60840" cy="808112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LATAR </a:t>
            </a:r>
            <a:r>
              <a:rPr lang="id-ID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BELAKANG</a:t>
            </a:r>
            <a:endParaRPr lang="id-ID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31032"/>
            <a:ext cx="7687816" cy="48223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Kurangnya pengoptimalan pada penggunaan teknologi web dan internet di bidang administrasi seminar proposal Tugas Akhir pada jurusan Teknik Informatika Universitas Muhammadiyah Malang.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Pemanfaatan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dalam pengembangan aplikasi yang paling banyak digunakan adalah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relational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dan ketika melakukan CRUD masih menggunakan SQL konvensional, sedangkan pengembangan aplikasi pada sekarang ini sebagian besar menerapkan konsep pemrograman berorientasi objek.</a:t>
            </a:r>
          </a:p>
        </p:txBody>
      </p:sp>
    </p:spTree>
    <p:extLst>
      <p:ext uri="{BB962C8B-B14F-4D97-AF65-F5344CB8AC3E}">
        <p14:creationId xmlns:p14="http://schemas.microsoft.com/office/powerpoint/2010/main" val="372200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RUMUSAN </a:t>
            </a:r>
            <a:r>
              <a:rPr lang="id-ID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MASALAH</a:t>
            </a:r>
            <a:endParaRPr lang="id-ID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Bagaimana merancang dan membangun aplikasi berbasis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Relational Mapping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Bagaimana menerapkan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Relational Mapping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untuk menjembatani basis data relasional dengan paradigma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Bagaimana membangun aplikasi yang dapat digunakan oleh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dengan mudah ?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Bagaimana membangun suatu aplikasi yang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scalabel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dan mudah untuk dikembangkan dikemudian hari ?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4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Merancang dan membangun aplikasi sistem administrasi seminar proposal Tugas Akhir berbasis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Object Relational Mapping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Menerapkan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Relational Mapping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untuk menjembatani perbedaan basis data relasional dengan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Membangun aplikasi sistem administrasi seminar proposal Tugas Akhir yang mudah digunakan dan efisien.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Membangun aplikasi yang memiliki tingkat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scalabel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yang tinggi sehingga mudah untuk dikembangkan dikemudian hari.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9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BATASAN </a:t>
            </a:r>
            <a:r>
              <a:rPr lang="id-ID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MASALAH</a:t>
            </a:r>
            <a:endParaRPr lang="id-ID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Aplikasi sistem administrasi dibatasi mulai dari pendaftaran seminar proposal Tugas Akhir hingga pengumuman hasil seminar proposal Tugas Akhir.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Pembuatan jadwal seminar proposal dibuat tanpa menggunakan algoritma.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administrasi pendaftaran seminar proposal lama yang sebelumnya telah berjalan tidak akan dimasukkan ke dalam sistem yang baru.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Aplikasi dibangun memanfaatkan struktur  MVC dari FuelPHP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serta menggunakan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ORM dari FuelPHP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yang digunakan adalah MySQL.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5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PENGUMPULAN </a:t>
            </a:r>
            <a:r>
              <a:rPr lang="id-ID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DATA</a:t>
            </a:r>
            <a:endParaRPr lang="id-ID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OBSERVASI</a:t>
            </a: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Pengamatan proses administrasi seminar proposal Tugas Akhir.</a:t>
            </a:r>
          </a:p>
          <a:p>
            <a:pPr marL="457200" lvl="1" indent="0">
              <a:buNone/>
            </a:pPr>
            <a:endParaRPr lang="id-ID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id-ID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STUDI PUSTAKA</a:t>
            </a: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Konsep dasar MVC dan ORM.</a:t>
            </a:r>
          </a:p>
          <a:p>
            <a:pPr marL="457200" lvl="1" indent="0">
              <a:buNone/>
            </a:pPr>
            <a:endParaRPr lang="id-ID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id-ID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STUDI LITERATUR</a:t>
            </a: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Mempelajari sistem yang mirip dengan sistem yang dibuat.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6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ANALISA </a:t>
            </a:r>
            <a:r>
              <a:rPr lang="id-ID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DATA </a:t>
            </a:r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( Use Case Diagram )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80" y="1365068"/>
            <a:ext cx="7344816" cy="53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64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IMPLEMENTASI </a:t>
            </a:r>
            <a:r>
              <a:rPr lang="id-ID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SISTEM</a:t>
            </a:r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( Tentang ORM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Apa itu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Relational Mapping</a:t>
            </a:r>
            <a:endParaRPr lang="id-ID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Memetakan tabel di basis data ke dalam objek dan membangun hubungan antar objek.</a:t>
            </a: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Menciptakan sebuah “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Object Virtual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”.</a:t>
            </a:r>
          </a:p>
          <a:p>
            <a:pPr marL="457200" lvl="1" indent="0">
              <a:buNone/>
            </a:pPr>
            <a:endParaRPr lang="id-ID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Keuntungan menggunakan </a:t>
            </a: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ORM antara lain :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Mempercepat pengembangan program dengan cara mengurangi perulangan kode </a:t>
            </a:r>
            <a:r>
              <a:rPr lang="id-ID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d-ID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Membantu dalam hal mengakses 1 tabel yang berhubungan dengan banyak tabel.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Dapat melakukan CRUD melalui obyek.</a:t>
            </a:r>
          </a:p>
          <a:p>
            <a:pPr lvl="1">
              <a:buFont typeface="Wingdings" pitchFamily="2" charset="2"/>
              <a:buChar char="§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Dll.</a:t>
            </a:r>
          </a:p>
          <a:p>
            <a:pPr lvl="1">
              <a:buFont typeface="Wingdings" pitchFamily="2" charset="2"/>
              <a:buChar char="§"/>
            </a:pP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IMPLEMENTASI </a:t>
            </a:r>
            <a:r>
              <a:rPr lang="id-ID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SISTEM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id-ID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( Contoh CRUD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id-ID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Data</a:t>
            </a: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dalam 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ORM</a:t>
            </a:r>
          </a:p>
          <a:p>
            <a:pPr lvl="1">
              <a:buFont typeface="Wingdings" pitchFamily="2" charset="2"/>
              <a:buChar char="§"/>
            </a:pP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SQL Konvensional</a:t>
            </a:r>
          </a:p>
          <a:p>
            <a:pPr lvl="2">
              <a:buFont typeface="Wingdings" pitchFamily="2" charset="2"/>
              <a:buChar char="§"/>
            </a:pPr>
            <a:endParaRPr lang="id-ID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ORM</a:t>
            </a:r>
          </a:p>
          <a:p>
            <a:pPr lvl="2">
              <a:buFont typeface="Wingdings" pitchFamily="2" charset="2"/>
              <a:buChar char="§"/>
            </a:pP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39" y="3744796"/>
            <a:ext cx="3731401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0" y="2537648"/>
            <a:ext cx="5472609" cy="688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44" y="3744796"/>
            <a:ext cx="36004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379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NewsPrint</vt:lpstr>
      <vt:lpstr>Office Theme</vt:lpstr>
      <vt:lpstr>RANCANG BANGUN SISTEM ADMINISTRASI  SEMINAR PROPOSAL TUGAS AKHIR  BERBASIS OBJECT RELATIONAL MAPPING  ( STUDI KASUS TEKNIK INFORMATIKA UMM )</vt:lpstr>
      <vt:lpstr>LATAR BELAKANG</vt:lpstr>
      <vt:lpstr>RUMUSAN MASALAH</vt:lpstr>
      <vt:lpstr>TUJUAN</vt:lpstr>
      <vt:lpstr>BATASAN MASALAH</vt:lpstr>
      <vt:lpstr>PENGUMPULAN DATA</vt:lpstr>
      <vt:lpstr>ANALISA DATA ( Use Case Diagram )</vt:lpstr>
      <vt:lpstr>IMPLEMENTASI SISTEM ( Tentang ORM )</vt:lpstr>
      <vt:lpstr>IMPLEMENTASI SISTEM ( Contoh CRUD )</vt:lpstr>
      <vt:lpstr>IMPLEMENTASI SISTEM ( ORM Diagram )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ADMINISTRASI  SEMINAR PROPOSAL TUGAS AKHIR  BERBASIS OBJECT RELATIONAL MAPPING  ( STUDI KASUS TEKNIK INFORMATIKA UMM )</dc:title>
  <dc:creator>Rizki</dc:creator>
  <cp:lastModifiedBy>Rizki</cp:lastModifiedBy>
  <cp:revision>70</cp:revision>
  <dcterms:created xsi:type="dcterms:W3CDTF">2013-01-20T10:18:09Z</dcterms:created>
  <dcterms:modified xsi:type="dcterms:W3CDTF">2013-01-21T13:14:58Z</dcterms:modified>
</cp:coreProperties>
</file>