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764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523B-D320-4A30-882F-C628E016A3D0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B454-66B3-40D9-A3FC-0A818887F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9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F579-6548-4FB0-AA3C-73FCB5B1BC67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1CE-D074-47D1-A583-A787AC6389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00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17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25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68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47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47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47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E609C8-6081-4F17-AA66-B4AA305F7802}" type="datetimeFigureOut">
              <a:rPr lang="es-ES" smtClean="0"/>
              <a:t>26/09/2011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20419298">
            <a:off x="577374" y="1392563"/>
            <a:ext cx="5648623" cy="1204306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0070C0"/>
                </a:solidFill>
              </a:rPr>
              <a:t>Tipos de lenguajes de programación</a:t>
            </a:r>
            <a:endParaRPr lang="es-ES" sz="5400" b="1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7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01575" y="601941"/>
            <a:ext cx="568863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 smtClean="0"/>
              <a:t>Lenguajes de programación</a:t>
            </a:r>
            <a:endParaRPr lang="es-ES" sz="3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0297" y="1844824"/>
            <a:ext cx="644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Conjunto de reglas, símbolos y palabras especiales establecidas para la construcción de programas.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89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611977"/>
            <a:ext cx="8064896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CLASIFICACIÓN DE LOS LENGUAJES DE PROGRAMACIÓN</a:t>
            </a:r>
            <a:endParaRPr lang="es-ES" sz="26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11560" y="2535706"/>
            <a:ext cx="322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b="1" dirty="0" smtClean="0"/>
              <a:t>Nivel de abstracción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3429000"/>
            <a:ext cx="322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b="1" dirty="0" smtClean="0"/>
              <a:t>Propósito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11560" y="1661899"/>
            <a:ext cx="322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b="1" dirty="0" smtClean="0"/>
              <a:t>Evolución histórica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11560" y="4335487"/>
            <a:ext cx="322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b="1" dirty="0" smtClean="0"/>
              <a:t>Manera de ejecutarse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499992" y="1661899"/>
            <a:ext cx="322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dirty="0" smtClean="0"/>
              <a:t>Manera de abordar la tarea a realizar.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11560" y="5190291"/>
            <a:ext cx="319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b="1" dirty="0" smtClean="0"/>
              <a:t>Paradigma de programación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499992" y="3356992"/>
            <a:ext cx="318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dirty="0" smtClean="0"/>
              <a:t>Lugar de ejecución.</a:t>
            </a:r>
            <a:endParaRPr lang="es-ES" sz="2400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4211960" y="1628800"/>
            <a:ext cx="0" cy="4335288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499992" y="4335487"/>
            <a:ext cx="322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dirty="0" smtClean="0"/>
              <a:t>Interactividad.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99992" y="2535287"/>
            <a:ext cx="322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dirty="0" smtClean="0"/>
              <a:t>Concurrencia.</a:t>
            </a:r>
            <a:endParaRPr lang="es-ES" sz="2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499992" y="5229200"/>
            <a:ext cx="322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dirty="0" smtClean="0"/>
              <a:t>Productividad.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291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9" grpId="0"/>
      <p:bldP spid="10" grpId="0"/>
      <p:bldP spid="15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5" y="611977"/>
            <a:ext cx="684075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SEGÚN SU EVOLUCIÓN HISTÓRICA</a:t>
            </a:r>
            <a:endParaRPr lang="es-ES" sz="32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827585" y="1671191"/>
            <a:ext cx="284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Primera generación: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5" y="249289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dirty="0" smtClean="0"/>
              <a:t>Segunda generación: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27585" y="3399383"/>
            <a:ext cx="33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Tercera generación: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5" y="4263479"/>
            <a:ext cx="33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Cuarta generación: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827585" y="5157192"/>
            <a:ext cx="33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Quinta generación: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671901" y="1671191"/>
            <a:ext cx="284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 código máquina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779912" y="249289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 smtClean="0"/>
              <a:t>ensamblador</a:t>
            </a:r>
            <a:endParaRPr lang="es-ES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671901" y="3399383"/>
            <a:ext cx="33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 C, Java, Cobol, Ada…</a:t>
            </a:r>
            <a:endParaRPr lang="es-ES" sz="2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635897" y="4263479"/>
            <a:ext cx="51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Natural, SQL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71901" y="5157192"/>
            <a:ext cx="33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Lisp</a:t>
            </a:r>
            <a:r>
              <a:rPr lang="es-ES" sz="2400" dirty="0" smtClean="0"/>
              <a:t>, </a:t>
            </a:r>
            <a:r>
              <a:rPr lang="es-ES" sz="2400" dirty="0" err="1" smtClean="0"/>
              <a:t>Prolog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523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5" y="611977"/>
            <a:ext cx="684075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SEGÚN SU NIVEL DE ABSTRACCIÓN</a:t>
            </a:r>
            <a:endParaRPr lang="es-ES" sz="32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3" y="2420888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Bajo nivel: código máquina, ensamblador.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910554" y="3501008"/>
            <a:ext cx="727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 smtClean="0"/>
              <a:t>(- Medio nivel: C)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10554" y="461130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Alto nivel: C, Java...</a:t>
            </a:r>
            <a:endParaRPr lang="es-ES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827584" y="148478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Según el grado de cercanía a la </a:t>
            </a:r>
            <a:r>
              <a:rPr lang="es-ES" sz="2400" dirty="0" smtClean="0"/>
              <a:t>máquina: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887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3" y="611977"/>
            <a:ext cx="734481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SEGÚN SU PROPÓSITO</a:t>
            </a:r>
            <a:endParaRPr lang="es-ES" sz="32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3" y="234888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Propósito general: C, Java, </a:t>
            </a:r>
            <a:r>
              <a:rPr lang="es-ES" sz="2400" dirty="0" err="1" smtClean="0"/>
              <a:t>Python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99593" y="3284984"/>
            <a:ext cx="727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dirty="0" smtClean="0"/>
              <a:t>Específico: </a:t>
            </a:r>
            <a:r>
              <a:rPr lang="es-ES" sz="2400" dirty="0" err="1" smtClean="0"/>
              <a:t>CSound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99592" y="4263479"/>
            <a:ext cx="644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Programación de sistemas: C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99593" y="5127575"/>
            <a:ext cx="644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/>
              <a:t>- </a:t>
            </a:r>
            <a:r>
              <a:rPr lang="es-ES" sz="2400" dirty="0" smtClean="0"/>
              <a:t>Scripts: JavaScript, VBScript</a:t>
            </a:r>
            <a:endParaRPr lang="es-ES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25686" y="1556792"/>
            <a:ext cx="465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Según el tipo de problemas a </a:t>
            </a:r>
            <a:r>
              <a:rPr lang="es-ES" sz="2400" dirty="0" smtClean="0"/>
              <a:t>tratar: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27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3" y="611977"/>
            <a:ext cx="734481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SEGÚN </a:t>
            </a:r>
            <a:r>
              <a:rPr lang="es-ES" sz="3200" b="1" dirty="0" smtClean="0"/>
              <a:t>LA MANERA DE EJECUTARSE</a:t>
            </a:r>
            <a:endParaRPr lang="es-ES" sz="32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3" y="249289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Compilados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99593" y="3429000"/>
            <a:ext cx="727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 smtClean="0"/>
              <a:t>- Interpretados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99592" y="4407495"/>
            <a:ext cx="644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Mixtos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3" y="1556792"/>
            <a:ext cx="409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Según </a:t>
            </a:r>
            <a:r>
              <a:rPr lang="es-ES" sz="2400" dirty="0" smtClean="0"/>
              <a:t>la manera de ejecutarse: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787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611977"/>
            <a:ext cx="7632847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SEGÚN </a:t>
            </a:r>
            <a:r>
              <a:rPr lang="es-ES" sz="3200" b="1" dirty="0" smtClean="0"/>
              <a:t>EL PARADIGMA DE PROGRAMACIÓN</a:t>
            </a:r>
            <a:endParaRPr lang="es-ES" sz="32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3" y="249289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Imperativo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99593" y="3429000"/>
            <a:ext cx="727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s-ES" sz="2400" dirty="0" smtClean="0"/>
              <a:t>- Declarativo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99592" y="4407495"/>
            <a:ext cx="644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Orientado a objetos</a:t>
            </a:r>
            <a:endParaRPr lang="es-ES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654605" y="1658253"/>
            <a:ext cx="558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Según el </a:t>
            </a:r>
            <a:r>
              <a:rPr lang="es-ES" sz="2400" dirty="0"/>
              <a:t>estilo de programación </a:t>
            </a:r>
            <a:r>
              <a:rPr lang="es-ES" sz="2400" dirty="0" smtClean="0"/>
              <a:t>empleado: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937399" y="5157192"/>
            <a:ext cx="644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 </a:t>
            </a:r>
            <a:r>
              <a:rPr lang="es-ES" sz="2400" dirty="0" smtClean="0"/>
              <a:t>…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683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974</TotalTime>
  <Words>237</Words>
  <Application>Microsoft Office PowerPoint</Application>
  <PresentationFormat>Presentación en pantalla (4:3)</PresentationFormat>
  <Paragraphs>55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Ángulos</vt:lpstr>
      <vt:lpstr>Adyacencia</vt:lpstr>
      <vt:lpstr>Tipos de lenguajes de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  DE  DESAROLLO</dc:title>
  <dc:creator>QUIQUE</dc:creator>
  <cp:lastModifiedBy>QUIQUE</cp:lastModifiedBy>
  <cp:revision>42</cp:revision>
  <dcterms:created xsi:type="dcterms:W3CDTF">2011-09-15T20:34:18Z</dcterms:created>
  <dcterms:modified xsi:type="dcterms:W3CDTF">2011-09-26T22:14:08Z</dcterms:modified>
</cp:coreProperties>
</file>