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0764" autoAdjust="0"/>
  </p:normalViewPr>
  <p:slideViewPr>
    <p:cSldViewPr>
      <p:cViewPr varScale="1">
        <p:scale>
          <a:sx n="60" d="100"/>
          <a:sy n="60" d="100"/>
        </p:scale>
        <p:origin x="-15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523B-D320-4A30-882F-C628E016A3D0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B454-66B3-40D9-A3FC-0A818887F4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9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CF579-6548-4FB0-AA3C-73FCB5B1BC67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D71CE-D074-47D1-A583-A787AC6389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009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D71CE-D074-47D1-A583-A787AC63893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30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69643C-4550-4E65-9CF6-BFA047BF34C3}" type="slidenum">
              <a:rPr lang="es-ES" smtClean="0"/>
              <a:t>‹Nº›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BE609C8-6081-4F17-AA66-B4AA305F7802}" type="datetimeFigureOut">
              <a:rPr lang="es-ES" smtClean="0"/>
              <a:t>03/10/2011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mercurial.selenic.com/wiki/Clon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mercurial.selenic.com/wiki/Pull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mercurial.selenic.com/wiki/Comm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mercurial.selenic.com/wiki/Merge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354680">
            <a:off x="577374" y="1392563"/>
            <a:ext cx="5648623" cy="1204306"/>
          </a:xfrm>
        </p:spPr>
        <p:txBody>
          <a:bodyPr>
            <a:noAutofit/>
          </a:bodyPr>
          <a:lstStyle/>
          <a:p>
            <a:r>
              <a:rPr lang="es-ES" sz="5400" b="1" dirty="0" smtClean="0">
                <a:solidFill>
                  <a:srgbClr val="0070C0"/>
                </a:solidFill>
              </a:rPr>
              <a:t>ACCIONES Básicas en un SCV</a:t>
            </a:r>
            <a:endParaRPr lang="es-ES" sz="5400" b="1" dirty="0">
              <a:solidFill>
                <a:srgbClr val="0070C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7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611977"/>
            <a:ext cx="8064896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CLONANDO, CAMBIOS, MERGING Y PULLING</a:t>
            </a:r>
            <a:endParaRPr lang="es-ES" sz="2600" b="1" dirty="0"/>
          </a:p>
        </p:txBody>
      </p:sp>
      <p:pic>
        <p:nvPicPr>
          <p:cNvPr id="2051" name="Imagen 7" descr="Descripción: http://mercurial.selenic.com/wiki/SpanishUnderstandingMercurial?action=AttachFile&amp;do=get&amp;target=autogenerated-5224f12cfcd8eab7350612e300750b332058d00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8" y="2145050"/>
            <a:ext cx="4427945" cy="92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6" descr="Descripción: http://mercurial.selenic.com/wiki/SpanishUnderstandingMercurial?action=AttachFile&amp;do=get&amp;target=autogenerated-d19d388a84be3ddd71f2ee95130592ad73bf7ac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9" y="4653136"/>
            <a:ext cx="4410784" cy="96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1520" y="1431449"/>
            <a:ext cx="82851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Empecemos con el usuario Alice, cuyo repositorio tiene este aspecto: 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 rot="10800000" flipV="1">
            <a:off x="424487" y="3356992"/>
            <a:ext cx="846043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Bob 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clona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este repo, y termina con una copia completa del repositorio de Alice (¡aunque su directorio de trabajo es independiente!): 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57154"/>
            <a:ext cx="8064896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CLONANDO, CAMBIOS, MERGING Y PULLING</a:t>
            </a:r>
            <a:endParaRPr lang="es-ES" sz="2600" b="1" dirty="0"/>
          </a:p>
        </p:txBody>
      </p:sp>
      <p:pic>
        <p:nvPicPr>
          <p:cNvPr id="2049" name="Imagen 5" descr="Descripción: http://mercurial.selenic.com/wiki/SpanishUnderstandingMercurial?action=AttachFile&amp;do=get&amp;target=autogenerated-70635396de829fca3a296195db44001dd2d3bc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5" y="1503809"/>
            <a:ext cx="5209370" cy="7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920889"/>
            <a:ext cx="50786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Bob hace una serie de cambios (</a:t>
            </a:r>
            <a:r>
              <a:rPr kumimoji="0" lang="es-E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commits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): 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57200" y="2428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57200" y="2506613"/>
            <a:ext cx="6454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2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Alice hace sus propios cambios en paralelo: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Imagen 4" descr="Descripción: http://mercurial.selenic.com/wiki/SpanishUnderstandingMercurial?action=AttachFile&amp;do=get&amp;target=autogenerated-a4bcd2e800897dbb464c6856a146dafa980ba0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5" y="3068960"/>
            <a:ext cx="5471465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720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8335" y="4005064"/>
            <a:ext cx="777572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Bob entonces </a:t>
            </a:r>
            <a:r>
              <a:rPr kumimoji="0" lang="es-E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pulls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el repositorio de Alice para sincronizarlo. Esto copia todos los cambios de Alice en el repositorio de Bob: 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1" name="Imagen 3" descr="Descripción: http://mercurial.selenic.com/wiki/SpanishUnderstandingMercurial?action=AttachFile&amp;do=get&amp;target=autogenerated-bf4e73b8f15bf9e38c9dfa18a9bfd85f7e8076b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94" y="5110748"/>
            <a:ext cx="5471465" cy="130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3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157154"/>
            <a:ext cx="8064896" cy="492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600" b="1" dirty="0" smtClean="0"/>
              <a:t>CLONANDO, CAMBIOS, MERGING Y PULLING</a:t>
            </a:r>
            <a:endParaRPr lang="es-ES" sz="2600" b="1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57200" y="1114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1628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Imagen 2" descr="Descripción: http://mercurial.selenic.com/wiki/SpanishUnderstandingMercurial?action=AttachFile&amp;do=get&amp;target=autogenerated-4d8daea77a10714f895c37525cb75b5e17497d8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6646234" cy="134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n 1" descr="Descripción: http://mercurial.selenic.com/wiki/SpanishUnderstandingMercurial?action=AttachFile&amp;do=get&amp;target=autogenerated-4e7c3c7e6b4f6d22dfaa5f567ddc080709f8c04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3195"/>
            <a:ext cx="6131023" cy="136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5409" y="736224"/>
            <a:ext cx="806100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Debido a que la </a:t>
            </a:r>
            <a:r>
              <a:rPr kumimoji="0" lang="es-E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 Alice es la más nueva en head en el repositorio de Bob, es ahora el </a:t>
            </a:r>
            <a:r>
              <a:rPr kumimoji="0" lang="es-E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tip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 Bob entonces hace un </a:t>
            </a:r>
            <a:r>
              <a:rPr kumimoji="0" lang="es-ES" sz="2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merge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que combina los últimos cambios que el había hecho en (</a:t>
            </a:r>
            <a:r>
              <a:rPr kumimoji="0" lang="es-E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con el tipo, aplica los resultados y termina con: </a:t>
            </a: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40630" y="3708346"/>
            <a:ext cx="757118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Ahora si Alice </a:t>
            </a:r>
            <a:r>
              <a:rPr kumimoji="0" lang="es-E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pulls</a:t>
            </a:r>
            <a:r>
              <a:rPr kumimoji="0" lang="es-E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de Bob, ella tendrá los cambios de Bob e, f y h y ellos estarán totalmente sincronizados</a:t>
            </a:r>
            <a:r>
              <a:rPr kumimoji="0" lang="es-E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999</TotalTime>
  <Words>183</Words>
  <Application>Microsoft Office PowerPoint</Application>
  <PresentationFormat>Presentación en pantalla (4:3)</PresentationFormat>
  <Paragraphs>15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Ángulos</vt:lpstr>
      <vt:lpstr>Adyacencia</vt:lpstr>
      <vt:lpstr>ACCIONES Básicas en un SCV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ENTORNOS  DE  DESAROLLO</dc:title>
  <dc:creator>QUIQUE</dc:creator>
  <cp:lastModifiedBy>QUIQUE</cp:lastModifiedBy>
  <cp:revision>47</cp:revision>
  <dcterms:created xsi:type="dcterms:W3CDTF">2011-09-15T20:34:18Z</dcterms:created>
  <dcterms:modified xsi:type="dcterms:W3CDTF">2011-10-03T18:48:05Z</dcterms:modified>
</cp:coreProperties>
</file>