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6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79F7-6FF6-4572-A2DB-353AEE4020E4}" type="datetimeFigureOut">
              <a:rPr lang="es-ES" smtClean="0"/>
              <a:t>30/10/2013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99F-B663-4757-B638-FE64E3FA9A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923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79F7-6FF6-4572-A2DB-353AEE4020E4}" type="datetimeFigureOut">
              <a:rPr lang="es-ES" smtClean="0"/>
              <a:t>30/10/2013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99F-B663-4757-B638-FE64E3FA9A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113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79F7-6FF6-4572-A2DB-353AEE4020E4}" type="datetimeFigureOut">
              <a:rPr lang="es-ES" smtClean="0"/>
              <a:t>30/10/2013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99F-B663-4757-B638-FE64E3FA9A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66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79F7-6FF6-4572-A2DB-353AEE4020E4}" type="datetimeFigureOut">
              <a:rPr lang="es-ES" smtClean="0"/>
              <a:t>30/10/2013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99F-B663-4757-B638-FE64E3FA9A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646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79F7-6FF6-4572-A2DB-353AEE4020E4}" type="datetimeFigureOut">
              <a:rPr lang="es-ES" smtClean="0"/>
              <a:t>30/10/2013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99F-B663-4757-B638-FE64E3FA9A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716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79F7-6FF6-4572-A2DB-353AEE4020E4}" type="datetimeFigureOut">
              <a:rPr lang="es-ES" smtClean="0"/>
              <a:t>30/10/2013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99F-B663-4757-B638-FE64E3FA9A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499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79F7-6FF6-4572-A2DB-353AEE4020E4}" type="datetimeFigureOut">
              <a:rPr lang="es-ES" smtClean="0"/>
              <a:t>30/10/2013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99F-B663-4757-B638-FE64E3FA9A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802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79F7-6FF6-4572-A2DB-353AEE4020E4}" type="datetimeFigureOut">
              <a:rPr lang="es-ES" smtClean="0"/>
              <a:t>30/10/2013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99F-B663-4757-B638-FE64E3FA9A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89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79F7-6FF6-4572-A2DB-353AEE4020E4}" type="datetimeFigureOut">
              <a:rPr lang="es-ES" smtClean="0"/>
              <a:t>30/10/2013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99F-B663-4757-B638-FE64E3FA9A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03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79F7-6FF6-4572-A2DB-353AEE4020E4}" type="datetimeFigureOut">
              <a:rPr lang="es-ES" smtClean="0"/>
              <a:t>30/10/2013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99F-B663-4757-B638-FE64E3FA9A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56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79F7-6FF6-4572-A2DB-353AEE4020E4}" type="datetimeFigureOut">
              <a:rPr lang="es-ES" smtClean="0"/>
              <a:t>30/10/2013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99F-B663-4757-B638-FE64E3FA9A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42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179F7-6FF6-4572-A2DB-353AEE4020E4}" type="datetimeFigureOut">
              <a:rPr lang="es-ES" smtClean="0"/>
              <a:t>30/10/2013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F999F-B663-4757-B638-FE64E3FA9A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84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/>
          <p:cNvSpPr/>
          <p:nvPr/>
        </p:nvSpPr>
        <p:spPr>
          <a:xfrm>
            <a:off x="1547664" y="934061"/>
            <a:ext cx="3848100" cy="1796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5" name="2 Circular"/>
          <p:cNvSpPr/>
          <p:nvPr/>
        </p:nvSpPr>
        <p:spPr>
          <a:xfrm>
            <a:off x="4572000" y="2385150"/>
            <a:ext cx="823764" cy="690652"/>
          </a:xfrm>
          <a:prstGeom prst="pie">
            <a:avLst>
              <a:gd name="adj1" fmla="val 10791986"/>
              <a:gd name="adj2" fmla="val 1620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5292080" y="1124744"/>
            <a:ext cx="10368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5395764" y="953905"/>
            <a:ext cx="1552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Punto de red RJ45 existente</a:t>
            </a:r>
            <a:endParaRPr lang="es-ES" sz="1100" dirty="0"/>
          </a:p>
        </p:txBody>
      </p:sp>
      <p:sp>
        <p:nvSpPr>
          <p:cNvPr id="10" name="9 Rectángulo"/>
          <p:cNvSpPr/>
          <p:nvPr/>
        </p:nvSpPr>
        <p:spPr>
          <a:xfrm rot="5400000">
            <a:off x="4905400" y="1694336"/>
            <a:ext cx="774332" cy="10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Pizarra</a:t>
            </a:r>
            <a:endParaRPr lang="es-ES" sz="11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216393" y="672451"/>
            <a:ext cx="945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20 metros</a:t>
            </a:r>
            <a:endParaRPr lang="es-ES" sz="1100" dirty="0"/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1547664" y="672451"/>
            <a:ext cx="38481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 rot="16200000">
            <a:off x="539552" y="1701463"/>
            <a:ext cx="945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12 metros</a:t>
            </a:r>
            <a:endParaRPr lang="es-ES" sz="1100" dirty="0"/>
          </a:p>
        </p:txBody>
      </p:sp>
      <p:cxnSp>
        <p:nvCxnSpPr>
          <p:cNvPr id="15" name="14 Conector recto de flecha"/>
          <p:cNvCxnSpPr/>
          <p:nvPr/>
        </p:nvCxnSpPr>
        <p:spPr>
          <a:xfrm flipV="1">
            <a:off x="1331640" y="953905"/>
            <a:ext cx="0" cy="17765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71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248532" y="1268759"/>
            <a:ext cx="7499931" cy="4510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6533997" y="2501673"/>
            <a:ext cx="360040" cy="165618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3918945" y="508030"/>
            <a:ext cx="85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20m</a:t>
            </a:r>
            <a:endParaRPr lang="es-ES" dirty="0"/>
          </a:p>
        </p:txBody>
      </p:sp>
      <p:cxnSp>
        <p:nvCxnSpPr>
          <p:cNvPr id="54" name="53 Conector recto"/>
          <p:cNvCxnSpPr/>
          <p:nvPr/>
        </p:nvCxnSpPr>
        <p:spPr>
          <a:xfrm>
            <a:off x="9808070" y="184871"/>
            <a:ext cx="37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>
            <a:off x="9816455" y="184871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>
            <a:off x="10184422" y="184871"/>
            <a:ext cx="37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>
            <a:off x="10192807" y="184871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>
            <a:off x="9431718" y="184871"/>
            <a:ext cx="37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"/>
          <p:cNvCxnSpPr/>
          <p:nvPr/>
        </p:nvCxnSpPr>
        <p:spPr>
          <a:xfrm>
            <a:off x="9440103" y="184871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>
            <a:off x="8679014" y="184871"/>
            <a:ext cx="37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>
            <a:off x="9055366" y="184871"/>
            <a:ext cx="37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>
            <a:off x="9063751" y="184871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77 Grupo"/>
          <p:cNvGrpSpPr/>
          <p:nvPr/>
        </p:nvGrpSpPr>
        <p:grpSpPr>
          <a:xfrm>
            <a:off x="1248533" y="980728"/>
            <a:ext cx="7172359" cy="72008"/>
            <a:chOff x="1515040" y="184871"/>
            <a:chExt cx="7172359" cy="72008"/>
          </a:xfrm>
        </p:grpSpPr>
        <p:cxnSp>
          <p:nvCxnSpPr>
            <p:cNvPr id="19" name="18 Conector recto"/>
            <p:cNvCxnSpPr/>
            <p:nvPr/>
          </p:nvCxnSpPr>
          <p:spPr>
            <a:xfrm>
              <a:off x="5283695" y="184871"/>
              <a:ext cx="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/>
            <p:nvPr/>
          </p:nvCxnSpPr>
          <p:spPr>
            <a:xfrm>
              <a:off x="5292080" y="184871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Conector recto"/>
            <p:cNvCxnSpPr/>
            <p:nvPr/>
          </p:nvCxnSpPr>
          <p:spPr>
            <a:xfrm>
              <a:off x="5660047" y="184871"/>
              <a:ext cx="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32 Conector recto"/>
            <p:cNvCxnSpPr/>
            <p:nvPr/>
          </p:nvCxnSpPr>
          <p:spPr>
            <a:xfrm>
              <a:off x="5668432" y="184871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/>
            <p:nvPr/>
          </p:nvCxnSpPr>
          <p:spPr>
            <a:xfrm>
              <a:off x="4907343" y="184871"/>
              <a:ext cx="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/>
            <p:nvPr/>
          </p:nvCxnSpPr>
          <p:spPr>
            <a:xfrm>
              <a:off x="4915728" y="184871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"/>
            <p:cNvCxnSpPr/>
            <p:nvPr/>
          </p:nvCxnSpPr>
          <p:spPr>
            <a:xfrm>
              <a:off x="4154639" y="184871"/>
              <a:ext cx="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"/>
            <p:cNvCxnSpPr/>
            <p:nvPr/>
          </p:nvCxnSpPr>
          <p:spPr>
            <a:xfrm>
              <a:off x="4163024" y="184871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"/>
            <p:cNvCxnSpPr/>
            <p:nvPr/>
          </p:nvCxnSpPr>
          <p:spPr>
            <a:xfrm>
              <a:off x="4530991" y="184871"/>
              <a:ext cx="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"/>
            <p:cNvCxnSpPr/>
            <p:nvPr/>
          </p:nvCxnSpPr>
          <p:spPr>
            <a:xfrm>
              <a:off x="4539376" y="184871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>
              <a:off x="3778287" y="184871"/>
              <a:ext cx="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>
              <a:off x="3786672" y="184871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>
            <a:xfrm>
              <a:off x="3020448" y="184871"/>
              <a:ext cx="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>
            <a:xfrm>
              <a:off x="3028833" y="184871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"/>
            <p:cNvCxnSpPr/>
            <p:nvPr/>
          </p:nvCxnSpPr>
          <p:spPr>
            <a:xfrm>
              <a:off x="3396800" y="184871"/>
              <a:ext cx="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44 Conector recto"/>
            <p:cNvCxnSpPr/>
            <p:nvPr/>
          </p:nvCxnSpPr>
          <p:spPr>
            <a:xfrm>
              <a:off x="3405185" y="184871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45 Conector recto"/>
            <p:cNvCxnSpPr/>
            <p:nvPr/>
          </p:nvCxnSpPr>
          <p:spPr>
            <a:xfrm>
              <a:off x="2644096" y="184871"/>
              <a:ext cx="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46 Conector recto"/>
            <p:cNvCxnSpPr/>
            <p:nvPr/>
          </p:nvCxnSpPr>
          <p:spPr>
            <a:xfrm>
              <a:off x="2652481" y="184871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47 Conector recto"/>
            <p:cNvCxnSpPr/>
            <p:nvPr/>
          </p:nvCxnSpPr>
          <p:spPr>
            <a:xfrm>
              <a:off x="1891392" y="184871"/>
              <a:ext cx="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48 Conector recto"/>
            <p:cNvCxnSpPr/>
            <p:nvPr/>
          </p:nvCxnSpPr>
          <p:spPr>
            <a:xfrm>
              <a:off x="1899777" y="184871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49 Conector recto"/>
            <p:cNvCxnSpPr/>
            <p:nvPr/>
          </p:nvCxnSpPr>
          <p:spPr>
            <a:xfrm>
              <a:off x="2267744" y="184871"/>
              <a:ext cx="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50 Conector recto"/>
            <p:cNvCxnSpPr/>
            <p:nvPr/>
          </p:nvCxnSpPr>
          <p:spPr>
            <a:xfrm>
              <a:off x="2276129" y="184871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/>
            <p:nvPr/>
          </p:nvCxnSpPr>
          <p:spPr>
            <a:xfrm>
              <a:off x="1515040" y="184871"/>
              <a:ext cx="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"/>
            <p:cNvCxnSpPr/>
            <p:nvPr/>
          </p:nvCxnSpPr>
          <p:spPr>
            <a:xfrm>
              <a:off x="1523425" y="184871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"/>
            <p:cNvCxnSpPr/>
            <p:nvPr/>
          </p:nvCxnSpPr>
          <p:spPr>
            <a:xfrm>
              <a:off x="8687399" y="184871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63 Conector recto"/>
            <p:cNvCxnSpPr/>
            <p:nvPr/>
          </p:nvCxnSpPr>
          <p:spPr>
            <a:xfrm>
              <a:off x="8302662" y="184871"/>
              <a:ext cx="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/>
            <p:nvPr/>
          </p:nvCxnSpPr>
          <p:spPr>
            <a:xfrm>
              <a:off x="8311047" y="184871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"/>
            <p:cNvCxnSpPr/>
            <p:nvPr/>
          </p:nvCxnSpPr>
          <p:spPr>
            <a:xfrm>
              <a:off x="7544823" y="184871"/>
              <a:ext cx="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"/>
            <p:cNvCxnSpPr/>
            <p:nvPr/>
          </p:nvCxnSpPr>
          <p:spPr>
            <a:xfrm>
              <a:off x="7553208" y="184871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"/>
            <p:cNvCxnSpPr/>
            <p:nvPr/>
          </p:nvCxnSpPr>
          <p:spPr>
            <a:xfrm>
              <a:off x="7921175" y="184871"/>
              <a:ext cx="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68 Conector recto"/>
            <p:cNvCxnSpPr/>
            <p:nvPr/>
          </p:nvCxnSpPr>
          <p:spPr>
            <a:xfrm>
              <a:off x="7929560" y="184871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69 Conector recto"/>
            <p:cNvCxnSpPr/>
            <p:nvPr/>
          </p:nvCxnSpPr>
          <p:spPr>
            <a:xfrm>
              <a:off x="7168471" y="184871"/>
              <a:ext cx="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70 Conector recto"/>
            <p:cNvCxnSpPr/>
            <p:nvPr/>
          </p:nvCxnSpPr>
          <p:spPr>
            <a:xfrm>
              <a:off x="7176856" y="184871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71 Conector recto"/>
            <p:cNvCxnSpPr/>
            <p:nvPr/>
          </p:nvCxnSpPr>
          <p:spPr>
            <a:xfrm>
              <a:off x="6415767" y="184871"/>
              <a:ext cx="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72 Conector recto"/>
            <p:cNvCxnSpPr/>
            <p:nvPr/>
          </p:nvCxnSpPr>
          <p:spPr>
            <a:xfrm>
              <a:off x="6424152" y="184871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73 Conector recto"/>
            <p:cNvCxnSpPr/>
            <p:nvPr/>
          </p:nvCxnSpPr>
          <p:spPr>
            <a:xfrm>
              <a:off x="6792119" y="184871"/>
              <a:ext cx="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recto"/>
            <p:cNvCxnSpPr/>
            <p:nvPr/>
          </p:nvCxnSpPr>
          <p:spPr>
            <a:xfrm>
              <a:off x="6800504" y="184871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75 Conector recto"/>
            <p:cNvCxnSpPr/>
            <p:nvPr/>
          </p:nvCxnSpPr>
          <p:spPr>
            <a:xfrm>
              <a:off x="6039415" y="184871"/>
              <a:ext cx="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76 Conector recto"/>
            <p:cNvCxnSpPr/>
            <p:nvPr/>
          </p:nvCxnSpPr>
          <p:spPr>
            <a:xfrm>
              <a:off x="6047800" y="184871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78 Grupo"/>
          <p:cNvGrpSpPr/>
          <p:nvPr/>
        </p:nvGrpSpPr>
        <p:grpSpPr>
          <a:xfrm rot="16200000">
            <a:off x="-2722592" y="4796484"/>
            <a:ext cx="7172359" cy="72008"/>
            <a:chOff x="1515040" y="184871"/>
            <a:chExt cx="7172359" cy="72008"/>
          </a:xfrm>
        </p:grpSpPr>
        <p:cxnSp>
          <p:nvCxnSpPr>
            <p:cNvPr id="80" name="79 Conector recto"/>
            <p:cNvCxnSpPr/>
            <p:nvPr/>
          </p:nvCxnSpPr>
          <p:spPr>
            <a:xfrm>
              <a:off x="5283695" y="184871"/>
              <a:ext cx="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80 Conector recto"/>
            <p:cNvCxnSpPr/>
            <p:nvPr/>
          </p:nvCxnSpPr>
          <p:spPr>
            <a:xfrm>
              <a:off x="5292080" y="184871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>
              <a:off x="5660047" y="184871"/>
              <a:ext cx="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"/>
            <p:cNvCxnSpPr/>
            <p:nvPr/>
          </p:nvCxnSpPr>
          <p:spPr>
            <a:xfrm>
              <a:off x="5668432" y="184871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>
              <a:off x="4907343" y="184871"/>
              <a:ext cx="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4 Conector recto"/>
            <p:cNvCxnSpPr/>
            <p:nvPr/>
          </p:nvCxnSpPr>
          <p:spPr>
            <a:xfrm>
              <a:off x="4915728" y="184871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85 Conector recto"/>
            <p:cNvCxnSpPr/>
            <p:nvPr/>
          </p:nvCxnSpPr>
          <p:spPr>
            <a:xfrm>
              <a:off x="4154639" y="184871"/>
              <a:ext cx="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86 Conector recto"/>
            <p:cNvCxnSpPr/>
            <p:nvPr/>
          </p:nvCxnSpPr>
          <p:spPr>
            <a:xfrm>
              <a:off x="4163024" y="184871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87 Conector recto"/>
            <p:cNvCxnSpPr/>
            <p:nvPr/>
          </p:nvCxnSpPr>
          <p:spPr>
            <a:xfrm>
              <a:off x="4530991" y="184871"/>
              <a:ext cx="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88 Conector recto"/>
            <p:cNvCxnSpPr/>
            <p:nvPr/>
          </p:nvCxnSpPr>
          <p:spPr>
            <a:xfrm>
              <a:off x="4539376" y="184871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89 Conector recto"/>
            <p:cNvCxnSpPr/>
            <p:nvPr/>
          </p:nvCxnSpPr>
          <p:spPr>
            <a:xfrm>
              <a:off x="3778287" y="184871"/>
              <a:ext cx="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90 Conector recto"/>
            <p:cNvCxnSpPr/>
            <p:nvPr/>
          </p:nvCxnSpPr>
          <p:spPr>
            <a:xfrm>
              <a:off x="3786672" y="184871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91 Conector recto"/>
            <p:cNvCxnSpPr/>
            <p:nvPr/>
          </p:nvCxnSpPr>
          <p:spPr>
            <a:xfrm>
              <a:off x="3020448" y="184871"/>
              <a:ext cx="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92 Conector recto"/>
            <p:cNvCxnSpPr/>
            <p:nvPr/>
          </p:nvCxnSpPr>
          <p:spPr>
            <a:xfrm>
              <a:off x="3028833" y="184871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93 Conector recto"/>
            <p:cNvCxnSpPr/>
            <p:nvPr/>
          </p:nvCxnSpPr>
          <p:spPr>
            <a:xfrm>
              <a:off x="3396800" y="184871"/>
              <a:ext cx="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94 Conector recto"/>
            <p:cNvCxnSpPr/>
            <p:nvPr/>
          </p:nvCxnSpPr>
          <p:spPr>
            <a:xfrm>
              <a:off x="3405185" y="184871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95 Conector recto"/>
            <p:cNvCxnSpPr/>
            <p:nvPr/>
          </p:nvCxnSpPr>
          <p:spPr>
            <a:xfrm>
              <a:off x="2644096" y="184871"/>
              <a:ext cx="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96 Conector recto"/>
            <p:cNvCxnSpPr/>
            <p:nvPr/>
          </p:nvCxnSpPr>
          <p:spPr>
            <a:xfrm>
              <a:off x="2652481" y="184871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97 Conector recto"/>
            <p:cNvCxnSpPr/>
            <p:nvPr/>
          </p:nvCxnSpPr>
          <p:spPr>
            <a:xfrm>
              <a:off x="1891392" y="184871"/>
              <a:ext cx="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98 Conector recto"/>
            <p:cNvCxnSpPr/>
            <p:nvPr/>
          </p:nvCxnSpPr>
          <p:spPr>
            <a:xfrm>
              <a:off x="1899777" y="184871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99 Conector recto"/>
            <p:cNvCxnSpPr/>
            <p:nvPr/>
          </p:nvCxnSpPr>
          <p:spPr>
            <a:xfrm>
              <a:off x="2267744" y="184871"/>
              <a:ext cx="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100 Conector recto"/>
            <p:cNvCxnSpPr/>
            <p:nvPr/>
          </p:nvCxnSpPr>
          <p:spPr>
            <a:xfrm>
              <a:off x="2276129" y="184871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101 Conector recto"/>
            <p:cNvCxnSpPr/>
            <p:nvPr/>
          </p:nvCxnSpPr>
          <p:spPr>
            <a:xfrm>
              <a:off x="1515040" y="184871"/>
              <a:ext cx="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102 Conector recto"/>
            <p:cNvCxnSpPr/>
            <p:nvPr/>
          </p:nvCxnSpPr>
          <p:spPr>
            <a:xfrm>
              <a:off x="1523425" y="184871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103 Conector recto"/>
            <p:cNvCxnSpPr/>
            <p:nvPr/>
          </p:nvCxnSpPr>
          <p:spPr>
            <a:xfrm>
              <a:off x="8687399" y="184871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104 Conector recto"/>
            <p:cNvCxnSpPr/>
            <p:nvPr/>
          </p:nvCxnSpPr>
          <p:spPr>
            <a:xfrm>
              <a:off x="8302662" y="184871"/>
              <a:ext cx="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105 Conector recto"/>
            <p:cNvCxnSpPr/>
            <p:nvPr/>
          </p:nvCxnSpPr>
          <p:spPr>
            <a:xfrm>
              <a:off x="8311047" y="184871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106 Conector recto"/>
            <p:cNvCxnSpPr/>
            <p:nvPr/>
          </p:nvCxnSpPr>
          <p:spPr>
            <a:xfrm>
              <a:off x="7544823" y="184871"/>
              <a:ext cx="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107 Conector recto"/>
            <p:cNvCxnSpPr/>
            <p:nvPr/>
          </p:nvCxnSpPr>
          <p:spPr>
            <a:xfrm>
              <a:off x="7553208" y="184871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108 Conector recto"/>
            <p:cNvCxnSpPr/>
            <p:nvPr/>
          </p:nvCxnSpPr>
          <p:spPr>
            <a:xfrm>
              <a:off x="7921175" y="184871"/>
              <a:ext cx="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109 Conector recto"/>
            <p:cNvCxnSpPr/>
            <p:nvPr/>
          </p:nvCxnSpPr>
          <p:spPr>
            <a:xfrm>
              <a:off x="7929560" y="184871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110 Conector recto"/>
            <p:cNvCxnSpPr/>
            <p:nvPr/>
          </p:nvCxnSpPr>
          <p:spPr>
            <a:xfrm>
              <a:off x="7168471" y="184871"/>
              <a:ext cx="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11 Conector recto"/>
            <p:cNvCxnSpPr/>
            <p:nvPr/>
          </p:nvCxnSpPr>
          <p:spPr>
            <a:xfrm>
              <a:off x="7176856" y="184871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112 Conector recto"/>
            <p:cNvCxnSpPr/>
            <p:nvPr/>
          </p:nvCxnSpPr>
          <p:spPr>
            <a:xfrm>
              <a:off x="6415767" y="184871"/>
              <a:ext cx="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113 Conector recto"/>
            <p:cNvCxnSpPr/>
            <p:nvPr/>
          </p:nvCxnSpPr>
          <p:spPr>
            <a:xfrm>
              <a:off x="6424152" y="184871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114 Conector recto"/>
            <p:cNvCxnSpPr/>
            <p:nvPr/>
          </p:nvCxnSpPr>
          <p:spPr>
            <a:xfrm>
              <a:off x="6792119" y="184871"/>
              <a:ext cx="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115 Conector recto"/>
            <p:cNvCxnSpPr/>
            <p:nvPr/>
          </p:nvCxnSpPr>
          <p:spPr>
            <a:xfrm>
              <a:off x="6800504" y="184871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116 Conector recto"/>
            <p:cNvCxnSpPr/>
            <p:nvPr/>
          </p:nvCxnSpPr>
          <p:spPr>
            <a:xfrm>
              <a:off x="6039415" y="184871"/>
              <a:ext cx="376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117 Conector recto"/>
            <p:cNvCxnSpPr/>
            <p:nvPr/>
          </p:nvCxnSpPr>
          <p:spPr>
            <a:xfrm>
              <a:off x="6047800" y="184871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118 Rectángulo"/>
          <p:cNvSpPr/>
          <p:nvPr/>
        </p:nvSpPr>
        <p:spPr>
          <a:xfrm>
            <a:off x="5734304" y="2676035"/>
            <a:ext cx="360040" cy="165618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0" name="chair1"/>
          <p:cNvSpPr>
            <a:spLocks noEditPoints="1" noChangeArrowheads="1"/>
          </p:cNvSpPr>
          <p:nvPr/>
        </p:nvSpPr>
        <p:spPr bwMode="auto">
          <a:xfrm rot="16200000">
            <a:off x="4416292" y="2532611"/>
            <a:ext cx="286847" cy="286847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1593 w 21600"/>
              <a:gd name="T9" fmla="*/ 7848 h 21600"/>
              <a:gd name="T10" fmla="*/ 20317 w 21600"/>
              <a:gd name="T11" fmla="*/ 1757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7752" y="5993"/>
                </a:moveTo>
                <a:lnTo>
                  <a:pt x="13862" y="5993"/>
                </a:lnTo>
                <a:lnTo>
                  <a:pt x="13862" y="3443"/>
                </a:lnTo>
                <a:lnTo>
                  <a:pt x="18455" y="3443"/>
                </a:lnTo>
                <a:lnTo>
                  <a:pt x="18952" y="3443"/>
                </a:lnTo>
                <a:lnTo>
                  <a:pt x="19448" y="3354"/>
                </a:lnTo>
                <a:lnTo>
                  <a:pt x="19697" y="3220"/>
                </a:lnTo>
                <a:lnTo>
                  <a:pt x="20234" y="3041"/>
                </a:lnTo>
                <a:lnTo>
                  <a:pt x="20566" y="2817"/>
                </a:lnTo>
                <a:lnTo>
                  <a:pt x="20731" y="2460"/>
                </a:lnTo>
                <a:lnTo>
                  <a:pt x="20897" y="2102"/>
                </a:lnTo>
                <a:lnTo>
                  <a:pt x="20897" y="1744"/>
                </a:lnTo>
                <a:lnTo>
                  <a:pt x="20897" y="1431"/>
                </a:lnTo>
                <a:lnTo>
                  <a:pt x="20731" y="1073"/>
                </a:lnTo>
                <a:lnTo>
                  <a:pt x="20566" y="716"/>
                </a:lnTo>
                <a:lnTo>
                  <a:pt x="20234" y="492"/>
                </a:lnTo>
                <a:lnTo>
                  <a:pt x="19697" y="224"/>
                </a:lnTo>
                <a:lnTo>
                  <a:pt x="19448" y="134"/>
                </a:lnTo>
                <a:lnTo>
                  <a:pt x="18952" y="0"/>
                </a:lnTo>
                <a:lnTo>
                  <a:pt x="18455" y="0"/>
                </a:lnTo>
                <a:lnTo>
                  <a:pt x="10966" y="0"/>
                </a:lnTo>
                <a:lnTo>
                  <a:pt x="3641" y="0"/>
                </a:lnTo>
                <a:lnTo>
                  <a:pt x="3145" y="0"/>
                </a:lnTo>
                <a:lnTo>
                  <a:pt x="2648" y="134"/>
                </a:lnTo>
                <a:lnTo>
                  <a:pt x="2276" y="224"/>
                </a:lnTo>
                <a:lnTo>
                  <a:pt x="1945" y="492"/>
                </a:lnTo>
                <a:lnTo>
                  <a:pt x="1697" y="716"/>
                </a:lnTo>
                <a:lnTo>
                  <a:pt x="1366" y="1073"/>
                </a:lnTo>
                <a:lnTo>
                  <a:pt x="1200" y="1431"/>
                </a:lnTo>
                <a:lnTo>
                  <a:pt x="1200" y="1744"/>
                </a:lnTo>
                <a:lnTo>
                  <a:pt x="1200" y="2102"/>
                </a:lnTo>
                <a:lnTo>
                  <a:pt x="1366" y="2460"/>
                </a:lnTo>
                <a:lnTo>
                  <a:pt x="1697" y="2817"/>
                </a:lnTo>
                <a:lnTo>
                  <a:pt x="1945" y="3041"/>
                </a:lnTo>
                <a:lnTo>
                  <a:pt x="2276" y="3220"/>
                </a:lnTo>
                <a:lnTo>
                  <a:pt x="2648" y="3354"/>
                </a:lnTo>
                <a:lnTo>
                  <a:pt x="3145" y="3443"/>
                </a:lnTo>
                <a:lnTo>
                  <a:pt x="3641" y="3443"/>
                </a:lnTo>
                <a:lnTo>
                  <a:pt x="8152" y="3443"/>
                </a:lnTo>
                <a:lnTo>
                  <a:pt x="8152" y="5993"/>
                </a:lnTo>
                <a:lnTo>
                  <a:pt x="3890" y="5993"/>
                </a:lnTo>
                <a:lnTo>
                  <a:pt x="3145" y="6127"/>
                </a:lnTo>
                <a:lnTo>
                  <a:pt x="2276" y="6306"/>
                </a:lnTo>
                <a:lnTo>
                  <a:pt x="1697" y="6663"/>
                </a:lnTo>
                <a:lnTo>
                  <a:pt x="1200" y="7155"/>
                </a:lnTo>
                <a:lnTo>
                  <a:pt x="662" y="7737"/>
                </a:lnTo>
                <a:lnTo>
                  <a:pt x="166" y="8273"/>
                </a:lnTo>
                <a:lnTo>
                  <a:pt x="0" y="8989"/>
                </a:lnTo>
                <a:lnTo>
                  <a:pt x="0" y="9525"/>
                </a:lnTo>
                <a:lnTo>
                  <a:pt x="0" y="10822"/>
                </a:lnTo>
                <a:lnTo>
                  <a:pt x="0" y="15831"/>
                </a:lnTo>
                <a:lnTo>
                  <a:pt x="166" y="16547"/>
                </a:lnTo>
                <a:lnTo>
                  <a:pt x="662" y="17307"/>
                </a:lnTo>
                <a:lnTo>
                  <a:pt x="1697" y="18380"/>
                </a:lnTo>
                <a:lnTo>
                  <a:pt x="2814" y="19275"/>
                </a:lnTo>
                <a:lnTo>
                  <a:pt x="3641" y="19766"/>
                </a:lnTo>
                <a:lnTo>
                  <a:pt x="4428" y="20169"/>
                </a:lnTo>
                <a:lnTo>
                  <a:pt x="5421" y="20527"/>
                </a:lnTo>
                <a:lnTo>
                  <a:pt x="6372" y="20884"/>
                </a:lnTo>
                <a:lnTo>
                  <a:pt x="7572" y="21242"/>
                </a:lnTo>
                <a:lnTo>
                  <a:pt x="8648" y="21466"/>
                </a:lnTo>
                <a:lnTo>
                  <a:pt x="9766" y="21600"/>
                </a:lnTo>
                <a:lnTo>
                  <a:pt x="11131" y="21600"/>
                </a:lnTo>
                <a:lnTo>
                  <a:pt x="12414" y="21600"/>
                </a:lnTo>
                <a:lnTo>
                  <a:pt x="13779" y="21466"/>
                </a:lnTo>
                <a:lnTo>
                  <a:pt x="14855" y="21242"/>
                </a:lnTo>
                <a:lnTo>
                  <a:pt x="15807" y="20884"/>
                </a:lnTo>
                <a:lnTo>
                  <a:pt x="16841" y="20527"/>
                </a:lnTo>
                <a:lnTo>
                  <a:pt x="17669" y="20169"/>
                </a:lnTo>
                <a:lnTo>
                  <a:pt x="18455" y="19766"/>
                </a:lnTo>
                <a:lnTo>
                  <a:pt x="19117" y="19275"/>
                </a:lnTo>
                <a:lnTo>
                  <a:pt x="20234" y="18380"/>
                </a:lnTo>
                <a:lnTo>
                  <a:pt x="21062" y="17307"/>
                </a:lnTo>
                <a:lnTo>
                  <a:pt x="21600" y="16547"/>
                </a:lnTo>
                <a:lnTo>
                  <a:pt x="21600" y="15831"/>
                </a:lnTo>
                <a:lnTo>
                  <a:pt x="21600" y="10733"/>
                </a:lnTo>
                <a:lnTo>
                  <a:pt x="21600" y="9525"/>
                </a:lnTo>
                <a:lnTo>
                  <a:pt x="21600" y="8989"/>
                </a:lnTo>
                <a:lnTo>
                  <a:pt x="21434" y="8273"/>
                </a:lnTo>
                <a:lnTo>
                  <a:pt x="21062" y="7737"/>
                </a:lnTo>
                <a:lnTo>
                  <a:pt x="20566" y="7155"/>
                </a:lnTo>
                <a:lnTo>
                  <a:pt x="19903" y="6663"/>
                </a:lnTo>
                <a:lnTo>
                  <a:pt x="19283" y="6306"/>
                </a:lnTo>
                <a:lnTo>
                  <a:pt x="18621" y="6127"/>
                </a:lnTo>
                <a:lnTo>
                  <a:pt x="17752" y="5993"/>
                </a:lnTo>
                <a:close/>
              </a:path>
              <a:path w="21600" h="21600" extrusionOk="0">
                <a:moveTo>
                  <a:pt x="8152" y="3443"/>
                </a:moveTo>
                <a:lnTo>
                  <a:pt x="13862" y="3443"/>
                </a:lnTo>
              </a:path>
              <a:path w="21600" h="21600" extrusionOk="0">
                <a:moveTo>
                  <a:pt x="8152" y="5993"/>
                </a:moveTo>
                <a:lnTo>
                  <a:pt x="13862" y="5993"/>
                </a:lnTo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1" name="chair1"/>
          <p:cNvSpPr>
            <a:spLocks noEditPoints="1" noChangeArrowheads="1"/>
          </p:cNvSpPr>
          <p:nvPr/>
        </p:nvSpPr>
        <p:spPr bwMode="auto">
          <a:xfrm rot="16200000">
            <a:off x="4568692" y="2685011"/>
            <a:ext cx="286847" cy="286847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1593 w 21600"/>
              <a:gd name="T9" fmla="*/ 7848 h 21600"/>
              <a:gd name="T10" fmla="*/ 20317 w 21600"/>
              <a:gd name="T11" fmla="*/ 1757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7752" y="5993"/>
                </a:moveTo>
                <a:lnTo>
                  <a:pt x="13862" y="5993"/>
                </a:lnTo>
                <a:lnTo>
                  <a:pt x="13862" y="3443"/>
                </a:lnTo>
                <a:lnTo>
                  <a:pt x="18455" y="3443"/>
                </a:lnTo>
                <a:lnTo>
                  <a:pt x="18952" y="3443"/>
                </a:lnTo>
                <a:lnTo>
                  <a:pt x="19448" y="3354"/>
                </a:lnTo>
                <a:lnTo>
                  <a:pt x="19697" y="3220"/>
                </a:lnTo>
                <a:lnTo>
                  <a:pt x="20234" y="3041"/>
                </a:lnTo>
                <a:lnTo>
                  <a:pt x="20566" y="2817"/>
                </a:lnTo>
                <a:lnTo>
                  <a:pt x="20731" y="2460"/>
                </a:lnTo>
                <a:lnTo>
                  <a:pt x="20897" y="2102"/>
                </a:lnTo>
                <a:lnTo>
                  <a:pt x="20897" y="1744"/>
                </a:lnTo>
                <a:lnTo>
                  <a:pt x="20897" y="1431"/>
                </a:lnTo>
                <a:lnTo>
                  <a:pt x="20731" y="1073"/>
                </a:lnTo>
                <a:lnTo>
                  <a:pt x="20566" y="716"/>
                </a:lnTo>
                <a:lnTo>
                  <a:pt x="20234" y="492"/>
                </a:lnTo>
                <a:lnTo>
                  <a:pt x="19697" y="224"/>
                </a:lnTo>
                <a:lnTo>
                  <a:pt x="19448" y="134"/>
                </a:lnTo>
                <a:lnTo>
                  <a:pt x="18952" y="0"/>
                </a:lnTo>
                <a:lnTo>
                  <a:pt x="18455" y="0"/>
                </a:lnTo>
                <a:lnTo>
                  <a:pt x="10966" y="0"/>
                </a:lnTo>
                <a:lnTo>
                  <a:pt x="3641" y="0"/>
                </a:lnTo>
                <a:lnTo>
                  <a:pt x="3145" y="0"/>
                </a:lnTo>
                <a:lnTo>
                  <a:pt x="2648" y="134"/>
                </a:lnTo>
                <a:lnTo>
                  <a:pt x="2276" y="224"/>
                </a:lnTo>
                <a:lnTo>
                  <a:pt x="1945" y="492"/>
                </a:lnTo>
                <a:lnTo>
                  <a:pt x="1697" y="716"/>
                </a:lnTo>
                <a:lnTo>
                  <a:pt x="1366" y="1073"/>
                </a:lnTo>
                <a:lnTo>
                  <a:pt x="1200" y="1431"/>
                </a:lnTo>
                <a:lnTo>
                  <a:pt x="1200" y="1744"/>
                </a:lnTo>
                <a:lnTo>
                  <a:pt x="1200" y="2102"/>
                </a:lnTo>
                <a:lnTo>
                  <a:pt x="1366" y="2460"/>
                </a:lnTo>
                <a:lnTo>
                  <a:pt x="1697" y="2817"/>
                </a:lnTo>
                <a:lnTo>
                  <a:pt x="1945" y="3041"/>
                </a:lnTo>
                <a:lnTo>
                  <a:pt x="2276" y="3220"/>
                </a:lnTo>
                <a:lnTo>
                  <a:pt x="2648" y="3354"/>
                </a:lnTo>
                <a:lnTo>
                  <a:pt x="3145" y="3443"/>
                </a:lnTo>
                <a:lnTo>
                  <a:pt x="3641" y="3443"/>
                </a:lnTo>
                <a:lnTo>
                  <a:pt x="8152" y="3443"/>
                </a:lnTo>
                <a:lnTo>
                  <a:pt x="8152" y="5993"/>
                </a:lnTo>
                <a:lnTo>
                  <a:pt x="3890" y="5993"/>
                </a:lnTo>
                <a:lnTo>
                  <a:pt x="3145" y="6127"/>
                </a:lnTo>
                <a:lnTo>
                  <a:pt x="2276" y="6306"/>
                </a:lnTo>
                <a:lnTo>
                  <a:pt x="1697" y="6663"/>
                </a:lnTo>
                <a:lnTo>
                  <a:pt x="1200" y="7155"/>
                </a:lnTo>
                <a:lnTo>
                  <a:pt x="662" y="7737"/>
                </a:lnTo>
                <a:lnTo>
                  <a:pt x="166" y="8273"/>
                </a:lnTo>
                <a:lnTo>
                  <a:pt x="0" y="8989"/>
                </a:lnTo>
                <a:lnTo>
                  <a:pt x="0" y="9525"/>
                </a:lnTo>
                <a:lnTo>
                  <a:pt x="0" y="10822"/>
                </a:lnTo>
                <a:lnTo>
                  <a:pt x="0" y="15831"/>
                </a:lnTo>
                <a:lnTo>
                  <a:pt x="166" y="16547"/>
                </a:lnTo>
                <a:lnTo>
                  <a:pt x="662" y="17307"/>
                </a:lnTo>
                <a:lnTo>
                  <a:pt x="1697" y="18380"/>
                </a:lnTo>
                <a:lnTo>
                  <a:pt x="2814" y="19275"/>
                </a:lnTo>
                <a:lnTo>
                  <a:pt x="3641" y="19766"/>
                </a:lnTo>
                <a:lnTo>
                  <a:pt x="4428" y="20169"/>
                </a:lnTo>
                <a:lnTo>
                  <a:pt x="5421" y="20527"/>
                </a:lnTo>
                <a:lnTo>
                  <a:pt x="6372" y="20884"/>
                </a:lnTo>
                <a:lnTo>
                  <a:pt x="7572" y="21242"/>
                </a:lnTo>
                <a:lnTo>
                  <a:pt x="8648" y="21466"/>
                </a:lnTo>
                <a:lnTo>
                  <a:pt x="9766" y="21600"/>
                </a:lnTo>
                <a:lnTo>
                  <a:pt x="11131" y="21600"/>
                </a:lnTo>
                <a:lnTo>
                  <a:pt x="12414" y="21600"/>
                </a:lnTo>
                <a:lnTo>
                  <a:pt x="13779" y="21466"/>
                </a:lnTo>
                <a:lnTo>
                  <a:pt x="14855" y="21242"/>
                </a:lnTo>
                <a:lnTo>
                  <a:pt x="15807" y="20884"/>
                </a:lnTo>
                <a:lnTo>
                  <a:pt x="16841" y="20527"/>
                </a:lnTo>
                <a:lnTo>
                  <a:pt x="17669" y="20169"/>
                </a:lnTo>
                <a:lnTo>
                  <a:pt x="18455" y="19766"/>
                </a:lnTo>
                <a:lnTo>
                  <a:pt x="19117" y="19275"/>
                </a:lnTo>
                <a:lnTo>
                  <a:pt x="20234" y="18380"/>
                </a:lnTo>
                <a:lnTo>
                  <a:pt x="21062" y="17307"/>
                </a:lnTo>
                <a:lnTo>
                  <a:pt x="21600" y="16547"/>
                </a:lnTo>
                <a:lnTo>
                  <a:pt x="21600" y="15831"/>
                </a:lnTo>
                <a:lnTo>
                  <a:pt x="21600" y="10733"/>
                </a:lnTo>
                <a:lnTo>
                  <a:pt x="21600" y="9525"/>
                </a:lnTo>
                <a:lnTo>
                  <a:pt x="21600" y="8989"/>
                </a:lnTo>
                <a:lnTo>
                  <a:pt x="21434" y="8273"/>
                </a:lnTo>
                <a:lnTo>
                  <a:pt x="21062" y="7737"/>
                </a:lnTo>
                <a:lnTo>
                  <a:pt x="20566" y="7155"/>
                </a:lnTo>
                <a:lnTo>
                  <a:pt x="19903" y="6663"/>
                </a:lnTo>
                <a:lnTo>
                  <a:pt x="19283" y="6306"/>
                </a:lnTo>
                <a:lnTo>
                  <a:pt x="18621" y="6127"/>
                </a:lnTo>
                <a:lnTo>
                  <a:pt x="17752" y="5993"/>
                </a:lnTo>
                <a:close/>
              </a:path>
              <a:path w="21600" h="21600" extrusionOk="0">
                <a:moveTo>
                  <a:pt x="8152" y="3443"/>
                </a:moveTo>
                <a:lnTo>
                  <a:pt x="13862" y="3443"/>
                </a:lnTo>
              </a:path>
              <a:path w="21600" h="21600" extrusionOk="0">
                <a:moveTo>
                  <a:pt x="8152" y="5993"/>
                </a:moveTo>
                <a:lnTo>
                  <a:pt x="13862" y="5993"/>
                </a:lnTo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2" name="chair1"/>
          <p:cNvSpPr>
            <a:spLocks noEditPoints="1" noChangeArrowheads="1"/>
          </p:cNvSpPr>
          <p:nvPr/>
        </p:nvSpPr>
        <p:spPr bwMode="auto">
          <a:xfrm rot="16200000">
            <a:off x="5294869" y="2786668"/>
            <a:ext cx="286847" cy="286847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1593 w 21600"/>
              <a:gd name="T9" fmla="*/ 7848 h 21600"/>
              <a:gd name="T10" fmla="*/ 20317 w 21600"/>
              <a:gd name="T11" fmla="*/ 1757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7752" y="5993"/>
                </a:moveTo>
                <a:lnTo>
                  <a:pt x="13862" y="5993"/>
                </a:lnTo>
                <a:lnTo>
                  <a:pt x="13862" y="3443"/>
                </a:lnTo>
                <a:lnTo>
                  <a:pt x="18455" y="3443"/>
                </a:lnTo>
                <a:lnTo>
                  <a:pt x="18952" y="3443"/>
                </a:lnTo>
                <a:lnTo>
                  <a:pt x="19448" y="3354"/>
                </a:lnTo>
                <a:lnTo>
                  <a:pt x="19697" y="3220"/>
                </a:lnTo>
                <a:lnTo>
                  <a:pt x="20234" y="3041"/>
                </a:lnTo>
                <a:lnTo>
                  <a:pt x="20566" y="2817"/>
                </a:lnTo>
                <a:lnTo>
                  <a:pt x="20731" y="2460"/>
                </a:lnTo>
                <a:lnTo>
                  <a:pt x="20897" y="2102"/>
                </a:lnTo>
                <a:lnTo>
                  <a:pt x="20897" y="1744"/>
                </a:lnTo>
                <a:lnTo>
                  <a:pt x="20897" y="1431"/>
                </a:lnTo>
                <a:lnTo>
                  <a:pt x="20731" y="1073"/>
                </a:lnTo>
                <a:lnTo>
                  <a:pt x="20566" y="716"/>
                </a:lnTo>
                <a:lnTo>
                  <a:pt x="20234" y="492"/>
                </a:lnTo>
                <a:lnTo>
                  <a:pt x="19697" y="224"/>
                </a:lnTo>
                <a:lnTo>
                  <a:pt x="19448" y="134"/>
                </a:lnTo>
                <a:lnTo>
                  <a:pt x="18952" y="0"/>
                </a:lnTo>
                <a:lnTo>
                  <a:pt x="18455" y="0"/>
                </a:lnTo>
                <a:lnTo>
                  <a:pt x="10966" y="0"/>
                </a:lnTo>
                <a:lnTo>
                  <a:pt x="3641" y="0"/>
                </a:lnTo>
                <a:lnTo>
                  <a:pt x="3145" y="0"/>
                </a:lnTo>
                <a:lnTo>
                  <a:pt x="2648" y="134"/>
                </a:lnTo>
                <a:lnTo>
                  <a:pt x="2276" y="224"/>
                </a:lnTo>
                <a:lnTo>
                  <a:pt x="1945" y="492"/>
                </a:lnTo>
                <a:lnTo>
                  <a:pt x="1697" y="716"/>
                </a:lnTo>
                <a:lnTo>
                  <a:pt x="1366" y="1073"/>
                </a:lnTo>
                <a:lnTo>
                  <a:pt x="1200" y="1431"/>
                </a:lnTo>
                <a:lnTo>
                  <a:pt x="1200" y="1744"/>
                </a:lnTo>
                <a:lnTo>
                  <a:pt x="1200" y="2102"/>
                </a:lnTo>
                <a:lnTo>
                  <a:pt x="1366" y="2460"/>
                </a:lnTo>
                <a:lnTo>
                  <a:pt x="1697" y="2817"/>
                </a:lnTo>
                <a:lnTo>
                  <a:pt x="1945" y="3041"/>
                </a:lnTo>
                <a:lnTo>
                  <a:pt x="2276" y="3220"/>
                </a:lnTo>
                <a:lnTo>
                  <a:pt x="2648" y="3354"/>
                </a:lnTo>
                <a:lnTo>
                  <a:pt x="3145" y="3443"/>
                </a:lnTo>
                <a:lnTo>
                  <a:pt x="3641" y="3443"/>
                </a:lnTo>
                <a:lnTo>
                  <a:pt x="8152" y="3443"/>
                </a:lnTo>
                <a:lnTo>
                  <a:pt x="8152" y="5993"/>
                </a:lnTo>
                <a:lnTo>
                  <a:pt x="3890" y="5993"/>
                </a:lnTo>
                <a:lnTo>
                  <a:pt x="3145" y="6127"/>
                </a:lnTo>
                <a:lnTo>
                  <a:pt x="2276" y="6306"/>
                </a:lnTo>
                <a:lnTo>
                  <a:pt x="1697" y="6663"/>
                </a:lnTo>
                <a:lnTo>
                  <a:pt x="1200" y="7155"/>
                </a:lnTo>
                <a:lnTo>
                  <a:pt x="662" y="7737"/>
                </a:lnTo>
                <a:lnTo>
                  <a:pt x="166" y="8273"/>
                </a:lnTo>
                <a:lnTo>
                  <a:pt x="0" y="8989"/>
                </a:lnTo>
                <a:lnTo>
                  <a:pt x="0" y="9525"/>
                </a:lnTo>
                <a:lnTo>
                  <a:pt x="0" y="10822"/>
                </a:lnTo>
                <a:lnTo>
                  <a:pt x="0" y="15831"/>
                </a:lnTo>
                <a:lnTo>
                  <a:pt x="166" y="16547"/>
                </a:lnTo>
                <a:lnTo>
                  <a:pt x="662" y="17307"/>
                </a:lnTo>
                <a:lnTo>
                  <a:pt x="1697" y="18380"/>
                </a:lnTo>
                <a:lnTo>
                  <a:pt x="2814" y="19275"/>
                </a:lnTo>
                <a:lnTo>
                  <a:pt x="3641" y="19766"/>
                </a:lnTo>
                <a:lnTo>
                  <a:pt x="4428" y="20169"/>
                </a:lnTo>
                <a:lnTo>
                  <a:pt x="5421" y="20527"/>
                </a:lnTo>
                <a:lnTo>
                  <a:pt x="6372" y="20884"/>
                </a:lnTo>
                <a:lnTo>
                  <a:pt x="7572" y="21242"/>
                </a:lnTo>
                <a:lnTo>
                  <a:pt x="8648" y="21466"/>
                </a:lnTo>
                <a:lnTo>
                  <a:pt x="9766" y="21600"/>
                </a:lnTo>
                <a:lnTo>
                  <a:pt x="11131" y="21600"/>
                </a:lnTo>
                <a:lnTo>
                  <a:pt x="12414" y="21600"/>
                </a:lnTo>
                <a:lnTo>
                  <a:pt x="13779" y="21466"/>
                </a:lnTo>
                <a:lnTo>
                  <a:pt x="14855" y="21242"/>
                </a:lnTo>
                <a:lnTo>
                  <a:pt x="15807" y="20884"/>
                </a:lnTo>
                <a:lnTo>
                  <a:pt x="16841" y="20527"/>
                </a:lnTo>
                <a:lnTo>
                  <a:pt x="17669" y="20169"/>
                </a:lnTo>
                <a:lnTo>
                  <a:pt x="18455" y="19766"/>
                </a:lnTo>
                <a:lnTo>
                  <a:pt x="19117" y="19275"/>
                </a:lnTo>
                <a:lnTo>
                  <a:pt x="20234" y="18380"/>
                </a:lnTo>
                <a:lnTo>
                  <a:pt x="21062" y="17307"/>
                </a:lnTo>
                <a:lnTo>
                  <a:pt x="21600" y="16547"/>
                </a:lnTo>
                <a:lnTo>
                  <a:pt x="21600" y="15831"/>
                </a:lnTo>
                <a:lnTo>
                  <a:pt x="21600" y="10733"/>
                </a:lnTo>
                <a:lnTo>
                  <a:pt x="21600" y="9525"/>
                </a:lnTo>
                <a:lnTo>
                  <a:pt x="21600" y="8989"/>
                </a:lnTo>
                <a:lnTo>
                  <a:pt x="21434" y="8273"/>
                </a:lnTo>
                <a:lnTo>
                  <a:pt x="21062" y="7737"/>
                </a:lnTo>
                <a:lnTo>
                  <a:pt x="20566" y="7155"/>
                </a:lnTo>
                <a:lnTo>
                  <a:pt x="19903" y="6663"/>
                </a:lnTo>
                <a:lnTo>
                  <a:pt x="19283" y="6306"/>
                </a:lnTo>
                <a:lnTo>
                  <a:pt x="18621" y="6127"/>
                </a:lnTo>
                <a:lnTo>
                  <a:pt x="17752" y="5993"/>
                </a:lnTo>
                <a:close/>
              </a:path>
              <a:path w="21600" h="21600" extrusionOk="0">
                <a:moveTo>
                  <a:pt x="8152" y="3443"/>
                </a:moveTo>
                <a:lnTo>
                  <a:pt x="13862" y="3443"/>
                </a:lnTo>
              </a:path>
              <a:path w="21600" h="21600" extrusionOk="0">
                <a:moveTo>
                  <a:pt x="8152" y="5993"/>
                </a:moveTo>
                <a:lnTo>
                  <a:pt x="13862" y="5993"/>
                </a:lnTo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3" name="chair1"/>
          <p:cNvSpPr>
            <a:spLocks noEditPoints="1" noChangeArrowheads="1"/>
          </p:cNvSpPr>
          <p:nvPr/>
        </p:nvSpPr>
        <p:spPr bwMode="auto">
          <a:xfrm rot="16200000">
            <a:off x="5294869" y="3329765"/>
            <a:ext cx="286847" cy="286847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1593 w 21600"/>
              <a:gd name="T9" fmla="*/ 7848 h 21600"/>
              <a:gd name="T10" fmla="*/ 20317 w 21600"/>
              <a:gd name="T11" fmla="*/ 1757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7752" y="5993"/>
                </a:moveTo>
                <a:lnTo>
                  <a:pt x="13862" y="5993"/>
                </a:lnTo>
                <a:lnTo>
                  <a:pt x="13862" y="3443"/>
                </a:lnTo>
                <a:lnTo>
                  <a:pt x="18455" y="3443"/>
                </a:lnTo>
                <a:lnTo>
                  <a:pt x="18952" y="3443"/>
                </a:lnTo>
                <a:lnTo>
                  <a:pt x="19448" y="3354"/>
                </a:lnTo>
                <a:lnTo>
                  <a:pt x="19697" y="3220"/>
                </a:lnTo>
                <a:lnTo>
                  <a:pt x="20234" y="3041"/>
                </a:lnTo>
                <a:lnTo>
                  <a:pt x="20566" y="2817"/>
                </a:lnTo>
                <a:lnTo>
                  <a:pt x="20731" y="2460"/>
                </a:lnTo>
                <a:lnTo>
                  <a:pt x="20897" y="2102"/>
                </a:lnTo>
                <a:lnTo>
                  <a:pt x="20897" y="1744"/>
                </a:lnTo>
                <a:lnTo>
                  <a:pt x="20897" y="1431"/>
                </a:lnTo>
                <a:lnTo>
                  <a:pt x="20731" y="1073"/>
                </a:lnTo>
                <a:lnTo>
                  <a:pt x="20566" y="716"/>
                </a:lnTo>
                <a:lnTo>
                  <a:pt x="20234" y="492"/>
                </a:lnTo>
                <a:lnTo>
                  <a:pt x="19697" y="224"/>
                </a:lnTo>
                <a:lnTo>
                  <a:pt x="19448" y="134"/>
                </a:lnTo>
                <a:lnTo>
                  <a:pt x="18952" y="0"/>
                </a:lnTo>
                <a:lnTo>
                  <a:pt x="18455" y="0"/>
                </a:lnTo>
                <a:lnTo>
                  <a:pt x="10966" y="0"/>
                </a:lnTo>
                <a:lnTo>
                  <a:pt x="3641" y="0"/>
                </a:lnTo>
                <a:lnTo>
                  <a:pt x="3145" y="0"/>
                </a:lnTo>
                <a:lnTo>
                  <a:pt x="2648" y="134"/>
                </a:lnTo>
                <a:lnTo>
                  <a:pt x="2276" y="224"/>
                </a:lnTo>
                <a:lnTo>
                  <a:pt x="1945" y="492"/>
                </a:lnTo>
                <a:lnTo>
                  <a:pt x="1697" y="716"/>
                </a:lnTo>
                <a:lnTo>
                  <a:pt x="1366" y="1073"/>
                </a:lnTo>
                <a:lnTo>
                  <a:pt x="1200" y="1431"/>
                </a:lnTo>
                <a:lnTo>
                  <a:pt x="1200" y="1744"/>
                </a:lnTo>
                <a:lnTo>
                  <a:pt x="1200" y="2102"/>
                </a:lnTo>
                <a:lnTo>
                  <a:pt x="1366" y="2460"/>
                </a:lnTo>
                <a:lnTo>
                  <a:pt x="1697" y="2817"/>
                </a:lnTo>
                <a:lnTo>
                  <a:pt x="1945" y="3041"/>
                </a:lnTo>
                <a:lnTo>
                  <a:pt x="2276" y="3220"/>
                </a:lnTo>
                <a:lnTo>
                  <a:pt x="2648" y="3354"/>
                </a:lnTo>
                <a:lnTo>
                  <a:pt x="3145" y="3443"/>
                </a:lnTo>
                <a:lnTo>
                  <a:pt x="3641" y="3443"/>
                </a:lnTo>
                <a:lnTo>
                  <a:pt x="8152" y="3443"/>
                </a:lnTo>
                <a:lnTo>
                  <a:pt x="8152" y="5993"/>
                </a:lnTo>
                <a:lnTo>
                  <a:pt x="3890" y="5993"/>
                </a:lnTo>
                <a:lnTo>
                  <a:pt x="3145" y="6127"/>
                </a:lnTo>
                <a:lnTo>
                  <a:pt x="2276" y="6306"/>
                </a:lnTo>
                <a:lnTo>
                  <a:pt x="1697" y="6663"/>
                </a:lnTo>
                <a:lnTo>
                  <a:pt x="1200" y="7155"/>
                </a:lnTo>
                <a:lnTo>
                  <a:pt x="662" y="7737"/>
                </a:lnTo>
                <a:lnTo>
                  <a:pt x="166" y="8273"/>
                </a:lnTo>
                <a:lnTo>
                  <a:pt x="0" y="8989"/>
                </a:lnTo>
                <a:lnTo>
                  <a:pt x="0" y="9525"/>
                </a:lnTo>
                <a:lnTo>
                  <a:pt x="0" y="10822"/>
                </a:lnTo>
                <a:lnTo>
                  <a:pt x="0" y="15831"/>
                </a:lnTo>
                <a:lnTo>
                  <a:pt x="166" y="16547"/>
                </a:lnTo>
                <a:lnTo>
                  <a:pt x="662" y="17307"/>
                </a:lnTo>
                <a:lnTo>
                  <a:pt x="1697" y="18380"/>
                </a:lnTo>
                <a:lnTo>
                  <a:pt x="2814" y="19275"/>
                </a:lnTo>
                <a:lnTo>
                  <a:pt x="3641" y="19766"/>
                </a:lnTo>
                <a:lnTo>
                  <a:pt x="4428" y="20169"/>
                </a:lnTo>
                <a:lnTo>
                  <a:pt x="5421" y="20527"/>
                </a:lnTo>
                <a:lnTo>
                  <a:pt x="6372" y="20884"/>
                </a:lnTo>
                <a:lnTo>
                  <a:pt x="7572" y="21242"/>
                </a:lnTo>
                <a:lnTo>
                  <a:pt x="8648" y="21466"/>
                </a:lnTo>
                <a:lnTo>
                  <a:pt x="9766" y="21600"/>
                </a:lnTo>
                <a:lnTo>
                  <a:pt x="11131" y="21600"/>
                </a:lnTo>
                <a:lnTo>
                  <a:pt x="12414" y="21600"/>
                </a:lnTo>
                <a:lnTo>
                  <a:pt x="13779" y="21466"/>
                </a:lnTo>
                <a:lnTo>
                  <a:pt x="14855" y="21242"/>
                </a:lnTo>
                <a:lnTo>
                  <a:pt x="15807" y="20884"/>
                </a:lnTo>
                <a:lnTo>
                  <a:pt x="16841" y="20527"/>
                </a:lnTo>
                <a:lnTo>
                  <a:pt x="17669" y="20169"/>
                </a:lnTo>
                <a:lnTo>
                  <a:pt x="18455" y="19766"/>
                </a:lnTo>
                <a:lnTo>
                  <a:pt x="19117" y="19275"/>
                </a:lnTo>
                <a:lnTo>
                  <a:pt x="20234" y="18380"/>
                </a:lnTo>
                <a:lnTo>
                  <a:pt x="21062" y="17307"/>
                </a:lnTo>
                <a:lnTo>
                  <a:pt x="21600" y="16547"/>
                </a:lnTo>
                <a:lnTo>
                  <a:pt x="21600" y="15831"/>
                </a:lnTo>
                <a:lnTo>
                  <a:pt x="21600" y="10733"/>
                </a:lnTo>
                <a:lnTo>
                  <a:pt x="21600" y="9525"/>
                </a:lnTo>
                <a:lnTo>
                  <a:pt x="21600" y="8989"/>
                </a:lnTo>
                <a:lnTo>
                  <a:pt x="21434" y="8273"/>
                </a:lnTo>
                <a:lnTo>
                  <a:pt x="21062" y="7737"/>
                </a:lnTo>
                <a:lnTo>
                  <a:pt x="20566" y="7155"/>
                </a:lnTo>
                <a:lnTo>
                  <a:pt x="19903" y="6663"/>
                </a:lnTo>
                <a:lnTo>
                  <a:pt x="19283" y="6306"/>
                </a:lnTo>
                <a:lnTo>
                  <a:pt x="18621" y="6127"/>
                </a:lnTo>
                <a:lnTo>
                  <a:pt x="17752" y="5993"/>
                </a:lnTo>
                <a:close/>
              </a:path>
              <a:path w="21600" h="21600" extrusionOk="0">
                <a:moveTo>
                  <a:pt x="8152" y="3443"/>
                </a:moveTo>
                <a:lnTo>
                  <a:pt x="13862" y="3443"/>
                </a:lnTo>
              </a:path>
              <a:path w="21600" h="21600" extrusionOk="0">
                <a:moveTo>
                  <a:pt x="8152" y="5993"/>
                </a:moveTo>
                <a:lnTo>
                  <a:pt x="13862" y="5993"/>
                </a:lnTo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4" name="chair1"/>
          <p:cNvSpPr>
            <a:spLocks noEditPoints="1" noChangeArrowheads="1"/>
          </p:cNvSpPr>
          <p:nvPr/>
        </p:nvSpPr>
        <p:spPr bwMode="auto">
          <a:xfrm rot="16200000">
            <a:off x="5282584" y="3871010"/>
            <a:ext cx="286847" cy="286847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1593 w 21600"/>
              <a:gd name="T9" fmla="*/ 7848 h 21600"/>
              <a:gd name="T10" fmla="*/ 20317 w 21600"/>
              <a:gd name="T11" fmla="*/ 1757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7752" y="5993"/>
                </a:moveTo>
                <a:lnTo>
                  <a:pt x="13862" y="5993"/>
                </a:lnTo>
                <a:lnTo>
                  <a:pt x="13862" y="3443"/>
                </a:lnTo>
                <a:lnTo>
                  <a:pt x="18455" y="3443"/>
                </a:lnTo>
                <a:lnTo>
                  <a:pt x="18952" y="3443"/>
                </a:lnTo>
                <a:lnTo>
                  <a:pt x="19448" y="3354"/>
                </a:lnTo>
                <a:lnTo>
                  <a:pt x="19697" y="3220"/>
                </a:lnTo>
                <a:lnTo>
                  <a:pt x="20234" y="3041"/>
                </a:lnTo>
                <a:lnTo>
                  <a:pt x="20566" y="2817"/>
                </a:lnTo>
                <a:lnTo>
                  <a:pt x="20731" y="2460"/>
                </a:lnTo>
                <a:lnTo>
                  <a:pt x="20897" y="2102"/>
                </a:lnTo>
                <a:lnTo>
                  <a:pt x="20897" y="1744"/>
                </a:lnTo>
                <a:lnTo>
                  <a:pt x="20897" y="1431"/>
                </a:lnTo>
                <a:lnTo>
                  <a:pt x="20731" y="1073"/>
                </a:lnTo>
                <a:lnTo>
                  <a:pt x="20566" y="716"/>
                </a:lnTo>
                <a:lnTo>
                  <a:pt x="20234" y="492"/>
                </a:lnTo>
                <a:lnTo>
                  <a:pt x="19697" y="224"/>
                </a:lnTo>
                <a:lnTo>
                  <a:pt x="19448" y="134"/>
                </a:lnTo>
                <a:lnTo>
                  <a:pt x="18952" y="0"/>
                </a:lnTo>
                <a:lnTo>
                  <a:pt x="18455" y="0"/>
                </a:lnTo>
                <a:lnTo>
                  <a:pt x="10966" y="0"/>
                </a:lnTo>
                <a:lnTo>
                  <a:pt x="3641" y="0"/>
                </a:lnTo>
                <a:lnTo>
                  <a:pt x="3145" y="0"/>
                </a:lnTo>
                <a:lnTo>
                  <a:pt x="2648" y="134"/>
                </a:lnTo>
                <a:lnTo>
                  <a:pt x="2276" y="224"/>
                </a:lnTo>
                <a:lnTo>
                  <a:pt x="1945" y="492"/>
                </a:lnTo>
                <a:lnTo>
                  <a:pt x="1697" y="716"/>
                </a:lnTo>
                <a:lnTo>
                  <a:pt x="1366" y="1073"/>
                </a:lnTo>
                <a:lnTo>
                  <a:pt x="1200" y="1431"/>
                </a:lnTo>
                <a:lnTo>
                  <a:pt x="1200" y="1744"/>
                </a:lnTo>
                <a:lnTo>
                  <a:pt x="1200" y="2102"/>
                </a:lnTo>
                <a:lnTo>
                  <a:pt x="1366" y="2460"/>
                </a:lnTo>
                <a:lnTo>
                  <a:pt x="1697" y="2817"/>
                </a:lnTo>
                <a:lnTo>
                  <a:pt x="1945" y="3041"/>
                </a:lnTo>
                <a:lnTo>
                  <a:pt x="2276" y="3220"/>
                </a:lnTo>
                <a:lnTo>
                  <a:pt x="2648" y="3354"/>
                </a:lnTo>
                <a:lnTo>
                  <a:pt x="3145" y="3443"/>
                </a:lnTo>
                <a:lnTo>
                  <a:pt x="3641" y="3443"/>
                </a:lnTo>
                <a:lnTo>
                  <a:pt x="8152" y="3443"/>
                </a:lnTo>
                <a:lnTo>
                  <a:pt x="8152" y="5993"/>
                </a:lnTo>
                <a:lnTo>
                  <a:pt x="3890" y="5993"/>
                </a:lnTo>
                <a:lnTo>
                  <a:pt x="3145" y="6127"/>
                </a:lnTo>
                <a:lnTo>
                  <a:pt x="2276" y="6306"/>
                </a:lnTo>
                <a:lnTo>
                  <a:pt x="1697" y="6663"/>
                </a:lnTo>
                <a:lnTo>
                  <a:pt x="1200" y="7155"/>
                </a:lnTo>
                <a:lnTo>
                  <a:pt x="662" y="7737"/>
                </a:lnTo>
                <a:lnTo>
                  <a:pt x="166" y="8273"/>
                </a:lnTo>
                <a:lnTo>
                  <a:pt x="0" y="8989"/>
                </a:lnTo>
                <a:lnTo>
                  <a:pt x="0" y="9525"/>
                </a:lnTo>
                <a:lnTo>
                  <a:pt x="0" y="10822"/>
                </a:lnTo>
                <a:lnTo>
                  <a:pt x="0" y="15831"/>
                </a:lnTo>
                <a:lnTo>
                  <a:pt x="166" y="16547"/>
                </a:lnTo>
                <a:lnTo>
                  <a:pt x="662" y="17307"/>
                </a:lnTo>
                <a:lnTo>
                  <a:pt x="1697" y="18380"/>
                </a:lnTo>
                <a:lnTo>
                  <a:pt x="2814" y="19275"/>
                </a:lnTo>
                <a:lnTo>
                  <a:pt x="3641" y="19766"/>
                </a:lnTo>
                <a:lnTo>
                  <a:pt x="4428" y="20169"/>
                </a:lnTo>
                <a:lnTo>
                  <a:pt x="5421" y="20527"/>
                </a:lnTo>
                <a:lnTo>
                  <a:pt x="6372" y="20884"/>
                </a:lnTo>
                <a:lnTo>
                  <a:pt x="7572" y="21242"/>
                </a:lnTo>
                <a:lnTo>
                  <a:pt x="8648" y="21466"/>
                </a:lnTo>
                <a:lnTo>
                  <a:pt x="9766" y="21600"/>
                </a:lnTo>
                <a:lnTo>
                  <a:pt x="11131" y="21600"/>
                </a:lnTo>
                <a:lnTo>
                  <a:pt x="12414" y="21600"/>
                </a:lnTo>
                <a:lnTo>
                  <a:pt x="13779" y="21466"/>
                </a:lnTo>
                <a:lnTo>
                  <a:pt x="14855" y="21242"/>
                </a:lnTo>
                <a:lnTo>
                  <a:pt x="15807" y="20884"/>
                </a:lnTo>
                <a:lnTo>
                  <a:pt x="16841" y="20527"/>
                </a:lnTo>
                <a:lnTo>
                  <a:pt x="17669" y="20169"/>
                </a:lnTo>
                <a:lnTo>
                  <a:pt x="18455" y="19766"/>
                </a:lnTo>
                <a:lnTo>
                  <a:pt x="19117" y="19275"/>
                </a:lnTo>
                <a:lnTo>
                  <a:pt x="20234" y="18380"/>
                </a:lnTo>
                <a:lnTo>
                  <a:pt x="21062" y="17307"/>
                </a:lnTo>
                <a:lnTo>
                  <a:pt x="21600" y="16547"/>
                </a:lnTo>
                <a:lnTo>
                  <a:pt x="21600" y="15831"/>
                </a:lnTo>
                <a:lnTo>
                  <a:pt x="21600" y="10733"/>
                </a:lnTo>
                <a:lnTo>
                  <a:pt x="21600" y="9525"/>
                </a:lnTo>
                <a:lnTo>
                  <a:pt x="21600" y="8989"/>
                </a:lnTo>
                <a:lnTo>
                  <a:pt x="21434" y="8273"/>
                </a:lnTo>
                <a:lnTo>
                  <a:pt x="21062" y="7737"/>
                </a:lnTo>
                <a:lnTo>
                  <a:pt x="20566" y="7155"/>
                </a:lnTo>
                <a:lnTo>
                  <a:pt x="19903" y="6663"/>
                </a:lnTo>
                <a:lnTo>
                  <a:pt x="19283" y="6306"/>
                </a:lnTo>
                <a:lnTo>
                  <a:pt x="18621" y="6127"/>
                </a:lnTo>
                <a:lnTo>
                  <a:pt x="17752" y="5993"/>
                </a:lnTo>
                <a:close/>
              </a:path>
              <a:path w="21600" h="21600" extrusionOk="0">
                <a:moveTo>
                  <a:pt x="8152" y="3443"/>
                </a:moveTo>
                <a:lnTo>
                  <a:pt x="13862" y="3443"/>
                </a:lnTo>
              </a:path>
              <a:path w="21600" h="21600" extrusionOk="0">
                <a:moveTo>
                  <a:pt x="8152" y="5993"/>
                </a:moveTo>
                <a:lnTo>
                  <a:pt x="13862" y="5993"/>
                </a:lnTo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5" name="chair1"/>
          <p:cNvSpPr>
            <a:spLocks noEditPoints="1" noChangeArrowheads="1"/>
          </p:cNvSpPr>
          <p:nvPr/>
        </p:nvSpPr>
        <p:spPr bwMode="auto">
          <a:xfrm rot="16200000">
            <a:off x="2995254" y="3897309"/>
            <a:ext cx="286847" cy="286847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1593 w 21600"/>
              <a:gd name="T9" fmla="*/ 7848 h 21600"/>
              <a:gd name="T10" fmla="*/ 20317 w 21600"/>
              <a:gd name="T11" fmla="*/ 1757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7752" y="5993"/>
                </a:moveTo>
                <a:lnTo>
                  <a:pt x="13862" y="5993"/>
                </a:lnTo>
                <a:lnTo>
                  <a:pt x="13862" y="3443"/>
                </a:lnTo>
                <a:lnTo>
                  <a:pt x="18455" y="3443"/>
                </a:lnTo>
                <a:lnTo>
                  <a:pt x="18952" y="3443"/>
                </a:lnTo>
                <a:lnTo>
                  <a:pt x="19448" y="3354"/>
                </a:lnTo>
                <a:lnTo>
                  <a:pt x="19697" y="3220"/>
                </a:lnTo>
                <a:lnTo>
                  <a:pt x="20234" y="3041"/>
                </a:lnTo>
                <a:lnTo>
                  <a:pt x="20566" y="2817"/>
                </a:lnTo>
                <a:lnTo>
                  <a:pt x="20731" y="2460"/>
                </a:lnTo>
                <a:lnTo>
                  <a:pt x="20897" y="2102"/>
                </a:lnTo>
                <a:lnTo>
                  <a:pt x="20897" y="1744"/>
                </a:lnTo>
                <a:lnTo>
                  <a:pt x="20897" y="1431"/>
                </a:lnTo>
                <a:lnTo>
                  <a:pt x="20731" y="1073"/>
                </a:lnTo>
                <a:lnTo>
                  <a:pt x="20566" y="716"/>
                </a:lnTo>
                <a:lnTo>
                  <a:pt x="20234" y="492"/>
                </a:lnTo>
                <a:lnTo>
                  <a:pt x="19697" y="224"/>
                </a:lnTo>
                <a:lnTo>
                  <a:pt x="19448" y="134"/>
                </a:lnTo>
                <a:lnTo>
                  <a:pt x="18952" y="0"/>
                </a:lnTo>
                <a:lnTo>
                  <a:pt x="18455" y="0"/>
                </a:lnTo>
                <a:lnTo>
                  <a:pt x="10966" y="0"/>
                </a:lnTo>
                <a:lnTo>
                  <a:pt x="3641" y="0"/>
                </a:lnTo>
                <a:lnTo>
                  <a:pt x="3145" y="0"/>
                </a:lnTo>
                <a:lnTo>
                  <a:pt x="2648" y="134"/>
                </a:lnTo>
                <a:lnTo>
                  <a:pt x="2276" y="224"/>
                </a:lnTo>
                <a:lnTo>
                  <a:pt x="1945" y="492"/>
                </a:lnTo>
                <a:lnTo>
                  <a:pt x="1697" y="716"/>
                </a:lnTo>
                <a:lnTo>
                  <a:pt x="1366" y="1073"/>
                </a:lnTo>
                <a:lnTo>
                  <a:pt x="1200" y="1431"/>
                </a:lnTo>
                <a:lnTo>
                  <a:pt x="1200" y="1744"/>
                </a:lnTo>
                <a:lnTo>
                  <a:pt x="1200" y="2102"/>
                </a:lnTo>
                <a:lnTo>
                  <a:pt x="1366" y="2460"/>
                </a:lnTo>
                <a:lnTo>
                  <a:pt x="1697" y="2817"/>
                </a:lnTo>
                <a:lnTo>
                  <a:pt x="1945" y="3041"/>
                </a:lnTo>
                <a:lnTo>
                  <a:pt x="2276" y="3220"/>
                </a:lnTo>
                <a:lnTo>
                  <a:pt x="2648" y="3354"/>
                </a:lnTo>
                <a:lnTo>
                  <a:pt x="3145" y="3443"/>
                </a:lnTo>
                <a:lnTo>
                  <a:pt x="3641" y="3443"/>
                </a:lnTo>
                <a:lnTo>
                  <a:pt x="8152" y="3443"/>
                </a:lnTo>
                <a:lnTo>
                  <a:pt x="8152" y="5993"/>
                </a:lnTo>
                <a:lnTo>
                  <a:pt x="3890" y="5993"/>
                </a:lnTo>
                <a:lnTo>
                  <a:pt x="3145" y="6127"/>
                </a:lnTo>
                <a:lnTo>
                  <a:pt x="2276" y="6306"/>
                </a:lnTo>
                <a:lnTo>
                  <a:pt x="1697" y="6663"/>
                </a:lnTo>
                <a:lnTo>
                  <a:pt x="1200" y="7155"/>
                </a:lnTo>
                <a:lnTo>
                  <a:pt x="662" y="7737"/>
                </a:lnTo>
                <a:lnTo>
                  <a:pt x="166" y="8273"/>
                </a:lnTo>
                <a:lnTo>
                  <a:pt x="0" y="8989"/>
                </a:lnTo>
                <a:lnTo>
                  <a:pt x="0" y="9525"/>
                </a:lnTo>
                <a:lnTo>
                  <a:pt x="0" y="10822"/>
                </a:lnTo>
                <a:lnTo>
                  <a:pt x="0" y="15831"/>
                </a:lnTo>
                <a:lnTo>
                  <a:pt x="166" y="16547"/>
                </a:lnTo>
                <a:lnTo>
                  <a:pt x="662" y="17307"/>
                </a:lnTo>
                <a:lnTo>
                  <a:pt x="1697" y="18380"/>
                </a:lnTo>
                <a:lnTo>
                  <a:pt x="2814" y="19275"/>
                </a:lnTo>
                <a:lnTo>
                  <a:pt x="3641" y="19766"/>
                </a:lnTo>
                <a:lnTo>
                  <a:pt x="4428" y="20169"/>
                </a:lnTo>
                <a:lnTo>
                  <a:pt x="5421" y="20527"/>
                </a:lnTo>
                <a:lnTo>
                  <a:pt x="6372" y="20884"/>
                </a:lnTo>
                <a:lnTo>
                  <a:pt x="7572" y="21242"/>
                </a:lnTo>
                <a:lnTo>
                  <a:pt x="8648" y="21466"/>
                </a:lnTo>
                <a:lnTo>
                  <a:pt x="9766" y="21600"/>
                </a:lnTo>
                <a:lnTo>
                  <a:pt x="11131" y="21600"/>
                </a:lnTo>
                <a:lnTo>
                  <a:pt x="12414" y="21600"/>
                </a:lnTo>
                <a:lnTo>
                  <a:pt x="13779" y="21466"/>
                </a:lnTo>
                <a:lnTo>
                  <a:pt x="14855" y="21242"/>
                </a:lnTo>
                <a:lnTo>
                  <a:pt x="15807" y="20884"/>
                </a:lnTo>
                <a:lnTo>
                  <a:pt x="16841" y="20527"/>
                </a:lnTo>
                <a:lnTo>
                  <a:pt x="17669" y="20169"/>
                </a:lnTo>
                <a:lnTo>
                  <a:pt x="18455" y="19766"/>
                </a:lnTo>
                <a:lnTo>
                  <a:pt x="19117" y="19275"/>
                </a:lnTo>
                <a:lnTo>
                  <a:pt x="20234" y="18380"/>
                </a:lnTo>
                <a:lnTo>
                  <a:pt x="21062" y="17307"/>
                </a:lnTo>
                <a:lnTo>
                  <a:pt x="21600" y="16547"/>
                </a:lnTo>
                <a:lnTo>
                  <a:pt x="21600" y="15831"/>
                </a:lnTo>
                <a:lnTo>
                  <a:pt x="21600" y="10733"/>
                </a:lnTo>
                <a:lnTo>
                  <a:pt x="21600" y="9525"/>
                </a:lnTo>
                <a:lnTo>
                  <a:pt x="21600" y="8989"/>
                </a:lnTo>
                <a:lnTo>
                  <a:pt x="21434" y="8273"/>
                </a:lnTo>
                <a:lnTo>
                  <a:pt x="21062" y="7737"/>
                </a:lnTo>
                <a:lnTo>
                  <a:pt x="20566" y="7155"/>
                </a:lnTo>
                <a:lnTo>
                  <a:pt x="19903" y="6663"/>
                </a:lnTo>
                <a:lnTo>
                  <a:pt x="19283" y="6306"/>
                </a:lnTo>
                <a:lnTo>
                  <a:pt x="18621" y="6127"/>
                </a:lnTo>
                <a:lnTo>
                  <a:pt x="17752" y="5993"/>
                </a:lnTo>
                <a:close/>
              </a:path>
              <a:path w="21600" h="21600" extrusionOk="0">
                <a:moveTo>
                  <a:pt x="8152" y="3443"/>
                </a:moveTo>
                <a:lnTo>
                  <a:pt x="13862" y="3443"/>
                </a:lnTo>
              </a:path>
              <a:path w="21600" h="21600" extrusionOk="0">
                <a:moveTo>
                  <a:pt x="8152" y="5993"/>
                </a:moveTo>
                <a:lnTo>
                  <a:pt x="13862" y="5993"/>
                </a:lnTo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6" name="computr1"/>
          <p:cNvSpPr>
            <a:spLocks noEditPoints="1" noChangeArrowheads="1"/>
          </p:cNvSpPr>
          <p:nvPr/>
        </p:nvSpPr>
        <p:spPr bwMode="auto">
          <a:xfrm rot="5400000">
            <a:off x="5788553" y="2774460"/>
            <a:ext cx="360707" cy="322807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7" name="computr1"/>
          <p:cNvSpPr>
            <a:spLocks noEditPoints="1" noChangeArrowheads="1"/>
          </p:cNvSpPr>
          <p:nvPr/>
        </p:nvSpPr>
        <p:spPr bwMode="auto">
          <a:xfrm rot="5400000">
            <a:off x="5788553" y="3295608"/>
            <a:ext cx="360707" cy="322807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8" name="computr1"/>
          <p:cNvSpPr>
            <a:spLocks noEditPoints="1" noChangeArrowheads="1"/>
          </p:cNvSpPr>
          <p:nvPr/>
        </p:nvSpPr>
        <p:spPr bwMode="auto">
          <a:xfrm rot="5400000">
            <a:off x="5790899" y="3801809"/>
            <a:ext cx="360707" cy="322807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cxnSp>
        <p:nvCxnSpPr>
          <p:cNvPr id="130" name="129 Conector recto"/>
          <p:cNvCxnSpPr/>
          <p:nvPr/>
        </p:nvCxnSpPr>
        <p:spPr>
          <a:xfrm>
            <a:off x="5734304" y="5590893"/>
            <a:ext cx="249002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9254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Office PowerPoint</Application>
  <PresentationFormat>Presentación en pantalla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>GP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Álvaro González Sotillo</cp:lastModifiedBy>
  <cp:revision>2</cp:revision>
  <dcterms:created xsi:type="dcterms:W3CDTF">2013-10-29T17:11:09Z</dcterms:created>
  <dcterms:modified xsi:type="dcterms:W3CDTF">2013-10-30T18:51:11Z</dcterms:modified>
</cp:coreProperties>
</file>