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42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3E7B-4C35-4F06-B178-06F2D3ABD812}" type="datetimeFigureOut">
              <a:rPr lang="es-ES" smtClean="0"/>
              <a:pPr/>
              <a:t>30/09/2013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AFBC-2D0F-4351-80C5-3882A40864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324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3E7B-4C35-4F06-B178-06F2D3ABD812}" type="datetimeFigureOut">
              <a:rPr lang="es-ES" smtClean="0"/>
              <a:pPr/>
              <a:t>30/09/2013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AFBC-2D0F-4351-80C5-3882A40864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006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3E7B-4C35-4F06-B178-06F2D3ABD812}" type="datetimeFigureOut">
              <a:rPr lang="es-ES" smtClean="0"/>
              <a:pPr/>
              <a:t>30/09/2013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AFBC-2D0F-4351-80C5-3882A40864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0939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3E7B-4C35-4F06-B178-06F2D3ABD812}" type="datetimeFigureOut">
              <a:rPr lang="es-ES" smtClean="0"/>
              <a:pPr/>
              <a:t>30/09/2013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AFBC-2D0F-4351-80C5-3882A40864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5457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3E7B-4C35-4F06-B178-06F2D3ABD812}" type="datetimeFigureOut">
              <a:rPr lang="es-ES" smtClean="0"/>
              <a:pPr/>
              <a:t>30/09/2013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AFBC-2D0F-4351-80C5-3882A40864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5446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3E7B-4C35-4F06-B178-06F2D3ABD812}" type="datetimeFigureOut">
              <a:rPr lang="es-ES" smtClean="0"/>
              <a:pPr/>
              <a:t>30/09/2013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AFBC-2D0F-4351-80C5-3882A40864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6136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3E7B-4C35-4F06-B178-06F2D3ABD812}" type="datetimeFigureOut">
              <a:rPr lang="es-ES" smtClean="0"/>
              <a:pPr/>
              <a:t>30/09/2013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AFBC-2D0F-4351-80C5-3882A40864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0311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3E7B-4C35-4F06-B178-06F2D3ABD812}" type="datetimeFigureOut">
              <a:rPr lang="es-ES" smtClean="0"/>
              <a:pPr/>
              <a:t>30/09/2013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AFBC-2D0F-4351-80C5-3882A40864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7787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3E7B-4C35-4F06-B178-06F2D3ABD812}" type="datetimeFigureOut">
              <a:rPr lang="es-ES" smtClean="0"/>
              <a:pPr/>
              <a:t>30/09/2013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AFBC-2D0F-4351-80C5-3882A40864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2487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3E7B-4C35-4F06-B178-06F2D3ABD812}" type="datetimeFigureOut">
              <a:rPr lang="es-ES" smtClean="0"/>
              <a:pPr/>
              <a:t>30/09/2013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AFBC-2D0F-4351-80C5-3882A40864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2672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3E7B-4C35-4F06-B178-06F2D3ABD812}" type="datetimeFigureOut">
              <a:rPr lang="es-ES" smtClean="0"/>
              <a:pPr/>
              <a:t>30/09/2013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AFBC-2D0F-4351-80C5-3882A40864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4138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3E7B-4C35-4F06-B178-06F2D3ABD812}" type="datetimeFigureOut">
              <a:rPr lang="es-ES" smtClean="0"/>
              <a:pPr/>
              <a:t>30/09/2013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AFBC-2D0F-4351-80C5-3882A40864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4136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3240544"/>
            <a:ext cx="3744416" cy="273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 algn="ctr"/>
            <a:r>
              <a:rPr lang="es-ES" b="1" dirty="0" smtClean="0"/>
              <a:t>Plan de contingencia</a:t>
            </a:r>
            <a:endParaRPr lang="es-ES" b="1" dirty="0" smtClean="0"/>
          </a:p>
          <a:p>
            <a:pPr algn="ctr"/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31540" y="770112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Análisis de riesgos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987824" y="764704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Análisis de riesgos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444208" y="764704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Análisis de riesgos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619672" y="3917787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Plan de emergencia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619672" y="4604317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Plan de respaldo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619672" y="5328776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Plan de recuperación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148064" y="5373216"/>
            <a:ext cx="23762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Auditorías de seguridad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6156176" y="4221088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Políticas de seguridad</a:t>
            </a:r>
            <a:endParaRPr lang="es-ES" dirty="0"/>
          </a:p>
        </p:txBody>
      </p:sp>
      <p:cxnSp>
        <p:nvCxnSpPr>
          <p:cNvPr id="38" name="37 Conector recto de flecha"/>
          <p:cNvCxnSpPr>
            <a:stCxn id="32" idx="0"/>
            <a:endCxn id="36" idx="2"/>
          </p:cNvCxnSpPr>
          <p:nvPr/>
        </p:nvCxnSpPr>
        <p:spPr>
          <a:xfrm flipV="1">
            <a:off x="6336196" y="4590420"/>
            <a:ext cx="1008112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5364088" y="465313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Vigilan que se </a:t>
            </a:r>
            <a:r>
              <a:rPr lang="es-ES" dirty="0" smtClean="0"/>
              <a:t>cumplan</a:t>
            </a:r>
            <a:endParaRPr lang="es-ES" dirty="0"/>
          </a:p>
        </p:txBody>
      </p:sp>
      <p:sp>
        <p:nvSpPr>
          <p:cNvPr id="41" name="40 Abrir llave"/>
          <p:cNvSpPr/>
          <p:nvPr/>
        </p:nvSpPr>
        <p:spPr>
          <a:xfrm rot="16200000">
            <a:off x="4225968" y="-2346539"/>
            <a:ext cx="762290" cy="7992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508104" y="62068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…</a:t>
            </a:r>
            <a:endParaRPr lang="es-ES" sz="28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67544" y="2348880"/>
            <a:ext cx="8424936" cy="41044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 algn="ctr"/>
            <a:r>
              <a:rPr lang="es-ES" b="1" dirty="0" smtClean="0"/>
              <a:t>Plan de actuación / Plan de seguridad informática</a:t>
            </a:r>
            <a:endParaRPr lang="es-ES" b="1" dirty="0" smtClean="0"/>
          </a:p>
          <a:p>
            <a:pPr algn="ctr"/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148064" y="3212976"/>
            <a:ext cx="23762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Medidas de seguridad</a:t>
            </a:r>
          </a:p>
          <a:p>
            <a:pPr algn="ctr"/>
            <a:r>
              <a:rPr lang="es-ES" dirty="0" smtClean="0"/>
              <a:t>Activas y pasivas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84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Luffi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alvaro</cp:lastModifiedBy>
  <cp:revision>3</cp:revision>
  <dcterms:created xsi:type="dcterms:W3CDTF">2013-09-26T17:58:56Z</dcterms:created>
  <dcterms:modified xsi:type="dcterms:W3CDTF">2013-09-30T10:22:04Z</dcterms:modified>
</cp:coreProperties>
</file>