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29/10/2013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23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29/10/2013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13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29/10/2013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66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29/10/2013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46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29/10/2013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16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29/10/2013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499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29/10/2013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02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29/10/2013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89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29/10/2013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29/10/2013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6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29/10/2013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42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179F7-6FF6-4572-A2DB-353AEE4020E4}" type="datetimeFigureOut">
              <a:rPr lang="es-ES" smtClean="0"/>
              <a:t>29/10/2013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84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/>
          <p:cNvSpPr/>
          <p:nvPr/>
        </p:nvSpPr>
        <p:spPr>
          <a:xfrm>
            <a:off x="1547664" y="934061"/>
            <a:ext cx="3848100" cy="1796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5" name="2 Circular"/>
          <p:cNvSpPr/>
          <p:nvPr/>
        </p:nvSpPr>
        <p:spPr>
          <a:xfrm>
            <a:off x="4572000" y="2385150"/>
            <a:ext cx="823764" cy="690652"/>
          </a:xfrm>
          <a:prstGeom prst="pie">
            <a:avLst>
              <a:gd name="adj1" fmla="val 10791986"/>
              <a:gd name="adj2" fmla="val 1620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5292080" y="1124744"/>
            <a:ext cx="10368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5395764" y="953905"/>
            <a:ext cx="1552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Punto de red RJ45 existente</a:t>
            </a:r>
            <a:endParaRPr lang="es-ES" sz="1100" dirty="0"/>
          </a:p>
        </p:txBody>
      </p:sp>
      <p:sp>
        <p:nvSpPr>
          <p:cNvPr id="10" name="9 Rectángulo"/>
          <p:cNvSpPr/>
          <p:nvPr/>
        </p:nvSpPr>
        <p:spPr>
          <a:xfrm rot="5400000">
            <a:off x="4905400" y="1694336"/>
            <a:ext cx="774332" cy="10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Pizarra</a:t>
            </a:r>
            <a:endParaRPr lang="es-ES" sz="11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216393" y="672451"/>
            <a:ext cx="945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20 metros</a:t>
            </a:r>
            <a:endParaRPr lang="es-ES" sz="1100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1547664" y="672451"/>
            <a:ext cx="38481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 rot="16200000">
            <a:off x="539552" y="1701463"/>
            <a:ext cx="945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12 metros</a:t>
            </a:r>
            <a:endParaRPr lang="es-ES" sz="1100" dirty="0"/>
          </a:p>
        </p:txBody>
      </p:sp>
      <p:cxnSp>
        <p:nvCxnSpPr>
          <p:cNvPr id="15" name="14 Conector recto de flecha"/>
          <p:cNvCxnSpPr/>
          <p:nvPr/>
        </p:nvCxnSpPr>
        <p:spPr>
          <a:xfrm flipV="1">
            <a:off x="1331640" y="953905"/>
            <a:ext cx="0" cy="17765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715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GP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1</cp:revision>
  <dcterms:created xsi:type="dcterms:W3CDTF">2013-10-29T17:11:09Z</dcterms:created>
  <dcterms:modified xsi:type="dcterms:W3CDTF">2013-10-29T17:14:54Z</dcterms:modified>
</cp:coreProperties>
</file>