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8"/>
  </p:notesMasterIdLst>
  <p:sldIdLst>
    <p:sldId id="256" r:id="rId3"/>
    <p:sldId id="257" r:id="rId4"/>
    <p:sldId id="259" r:id="rId5"/>
    <p:sldId id="261" r:id="rId6"/>
    <p:sldId id="258" r:id="rId7"/>
    <p:sldId id="262" r:id="rId8"/>
    <p:sldId id="264" r:id="rId9"/>
    <p:sldId id="263" r:id="rId10"/>
    <p:sldId id="268" r:id="rId11"/>
    <p:sldId id="267" r:id="rId12"/>
    <p:sldId id="260" r:id="rId13"/>
    <p:sldId id="265" r:id="rId14"/>
    <p:sldId id="266" r:id="rId15"/>
    <p:sldId id="270" r:id="rId16"/>
    <p:sldId id="269" r:id="rId17"/>
  </p:sldIdLst>
  <p:sldSz cx="9144000" cy="6858000" type="screen4x3"/>
  <p:notesSz cx="6858000" cy="9144000"/>
  <p:defaultTextStyle>
    <a:defPPr>
      <a:defRPr lang="en-GB"/>
    </a:defPPr>
    <a:lvl1pPr algn="ctr" defTabSz="449263" rtl="0" fontAlgn="base">
      <a:spcBef>
        <a:spcPct val="0"/>
      </a:spcBef>
      <a:spcAft>
        <a:spcPct val="0"/>
      </a:spcAft>
      <a:buClr>
        <a:srgbClr val="000000"/>
      </a:buClr>
      <a:buSzPct val="100000"/>
      <a:buFont typeface="Arial" charset="0"/>
      <a:defRPr sz="1200" u="sng" kern="1200">
        <a:solidFill>
          <a:schemeClr val="tx1"/>
        </a:solidFill>
        <a:latin typeface="Arial" charset="0"/>
        <a:ea typeface="+mn-ea"/>
        <a:cs typeface="+mn-cs"/>
      </a:defRPr>
    </a:lvl1pPr>
    <a:lvl2pPr marL="457200" algn="ctr" defTabSz="449263" rtl="0" fontAlgn="base">
      <a:spcBef>
        <a:spcPct val="0"/>
      </a:spcBef>
      <a:spcAft>
        <a:spcPct val="0"/>
      </a:spcAft>
      <a:buClr>
        <a:srgbClr val="000000"/>
      </a:buClr>
      <a:buSzPct val="100000"/>
      <a:buFont typeface="Arial" charset="0"/>
      <a:defRPr sz="1200" u="sng" kern="1200">
        <a:solidFill>
          <a:schemeClr val="tx1"/>
        </a:solidFill>
        <a:latin typeface="Arial" charset="0"/>
        <a:ea typeface="+mn-ea"/>
        <a:cs typeface="+mn-cs"/>
      </a:defRPr>
    </a:lvl2pPr>
    <a:lvl3pPr marL="914400" algn="ctr" defTabSz="449263" rtl="0" fontAlgn="base">
      <a:spcBef>
        <a:spcPct val="0"/>
      </a:spcBef>
      <a:spcAft>
        <a:spcPct val="0"/>
      </a:spcAft>
      <a:buClr>
        <a:srgbClr val="000000"/>
      </a:buClr>
      <a:buSzPct val="100000"/>
      <a:buFont typeface="Arial" charset="0"/>
      <a:defRPr sz="1200" u="sng" kern="1200">
        <a:solidFill>
          <a:schemeClr val="tx1"/>
        </a:solidFill>
        <a:latin typeface="Arial" charset="0"/>
        <a:ea typeface="+mn-ea"/>
        <a:cs typeface="+mn-cs"/>
      </a:defRPr>
    </a:lvl3pPr>
    <a:lvl4pPr marL="1371600" algn="ctr" defTabSz="449263" rtl="0" fontAlgn="base">
      <a:spcBef>
        <a:spcPct val="0"/>
      </a:spcBef>
      <a:spcAft>
        <a:spcPct val="0"/>
      </a:spcAft>
      <a:buClr>
        <a:srgbClr val="000000"/>
      </a:buClr>
      <a:buSzPct val="100000"/>
      <a:buFont typeface="Arial" charset="0"/>
      <a:defRPr sz="1200" u="sng" kern="1200">
        <a:solidFill>
          <a:schemeClr val="tx1"/>
        </a:solidFill>
        <a:latin typeface="Arial" charset="0"/>
        <a:ea typeface="+mn-ea"/>
        <a:cs typeface="+mn-cs"/>
      </a:defRPr>
    </a:lvl4pPr>
    <a:lvl5pPr marL="1828800" algn="ctr" defTabSz="449263" rtl="0" fontAlgn="base">
      <a:spcBef>
        <a:spcPct val="0"/>
      </a:spcBef>
      <a:spcAft>
        <a:spcPct val="0"/>
      </a:spcAft>
      <a:buClr>
        <a:srgbClr val="000000"/>
      </a:buClr>
      <a:buSzPct val="100000"/>
      <a:buFont typeface="Arial" charset="0"/>
      <a:defRPr sz="1200" u="sng" kern="1200">
        <a:solidFill>
          <a:schemeClr val="tx1"/>
        </a:solidFill>
        <a:latin typeface="Arial" charset="0"/>
        <a:ea typeface="+mn-ea"/>
        <a:cs typeface="+mn-cs"/>
      </a:defRPr>
    </a:lvl5pPr>
    <a:lvl6pPr marL="2286000" algn="l" defTabSz="914400" rtl="0" eaLnBrk="1" latinLnBrk="0" hangingPunct="1">
      <a:defRPr sz="1200" u="sng" kern="1200">
        <a:solidFill>
          <a:schemeClr val="tx1"/>
        </a:solidFill>
        <a:latin typeface="Arial" charset="0"/>
        <a:ea typeface="+mn-ea"/>
        <a:cs typeface="+mn-cs"/>
      </a:defRPr>
    </a:lvl6pPr>
    <a:lvl7pPr marL="2743200" algn="l" defTabSz="914400" rtl="0" eaLnBrk="1" latinLnBrk="0" hangingPunct="1">
      <a:defRPr sz="1200" u="sng" kern="1200">
        <a:solidFill>
          <a:schemeClr val="tx1"/>
        </a:solidFill>
        <a:latin typeface="Arial" charset="0"/>
        <a:ea typeface="+mn-ea"/>
        <a:cs typeface="+mn-cs"/>
      </a:defRPr>
    </a:lvl7pPr>
    <a:lvl8pPr marL="3200400" algn="l" defTabSz="914400" rtl="0" eaLnBrk="1" latinLnBrk="0" hangingPunct="1">
      <a:defRPr sz="1200" u="sng" kern="1200">
        <a:solidFill>
          <a:schemeClr val="tx1"/>
        </a:solidFill>
        <a:latin typeface="Arial" charset="0"/>
        <a:ea typeface="+mn-ea"/>
        <a:cs typeface="+mn-cs"/>
      </a:defRPr>
    </a:lvl8pPr>
    <a:lvl9pPr marL="3657600" algn="l" defTabSz="914400" rtl="0" eaLnBrk="1" latinLnBrk="0" hangingPunct="1">
      <a:defRPr sz="1200" u="sng"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543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85" autoAdjust="0"/>
  </p:normalViewPr>
  <p:slideViewPr>
    <p:cSldViewPr>
      <p:cViewPr varScale="1">
        <p:scale>
          <a:sx n="82" d="100"/>
          <a:sy n="82" d="100"/>
        </p:scale>
        <p:origin x="-1596" y="-8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p:cNvSpPr>
            <a:spLocks noGrp="1" noChangeArrowheads="1"/>
          </p:cNvSpPr>
          <p:nvPr>
            <p:ph type="sldImg"/>
          </p:nvPr>
        </p:nvSpPr>
        <p:spPr bwMode="auto">
          <a:xfrm>
            <a:off x="0" y="69532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s-ES" noProof="0" smtClean="0"/>
          </a:p>
        </p:txBody>
      </p:sp>
    </p:spTree>
    <p:extLst>
      <p:ext uri="{BB962C8B-B14F-4D97-AF65-F5344CB8AC3E}">
        <p14:creationId xmlns:p14="http://schemas.microsoft.com/office/powerpoint/2010/main" val="61755531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tools.ietf.org/html/rfc3168"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en.wikipedia.org/wiki/Checksum" TargetMode="External"/><Relationship Id="rId4" Type="http://schemas.openxmlformats.org/officeDocument/2006/relationships/hyperlink" Target="http://en.wikipedia.org/wiki/Explicit_Congestion_Notific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noTextEdit="1"/>
          </p:cNvSpPr>
          <p:nvPr>
            <p:ph type="sldImg"/>
          </p:nvPr>
        </p:nvSpPr>
        <p:spPr>
          <a:xfrm>
            <a:off x="2428875" y="695325"/>
            <a:ext cx="0" cy="0"/>
          </a:xfrm>
        </p:spPr>
      </p:sp>
      <p:sp>
        <p:nvSpPr>
          <p:cNvPr id="19459" name="Rectangle 3"/>
          <p:cNvSpPr>
            <a:spLocks noGrp="1" noChangeArrowheads="1"/>
          </p:cNvSpPr>
          <p:nvPr>
            <p:ph type="body" idx="1"/>
          </p:nvPr>
        </p:nvSpPr>
        <p:spPr>
          <a:noFill/>
        </p:spPr>
        <p:txBody>
          <a:bodyPr/>
          <a:lstStyle/>
          <a:p>
            <a:pPr>
              <a:lnSpc>
                <a:spcPct val="80000"/>
              </a:lnSpc>
            </a:pPr>
            <a:r>
              <a:rPr lang="es-ES" altLang="x-none" sz="800" smtClean="0"/>
              <a:t>Source port (16 bits) – identifies the sending port </a:t>
            </a:r>
          </a:p>
          <a:p>
            <a:pPr>
              <a:lnSpc>
                <a:spcPct val="80000"/>
              </a:lnSpc>
            </a:pPr>
            <a:r>
              <a:rPr lang="es-ES" altLang="x-none" sz="800" smtClean="0"/>
              <a:t>Destination port (16 bits) – identifies the receiving port </a:t>
            </a:r>
          </a:p>
          <a:p>
            <a:pPr>
              <a:lnSpc>
                <a:spcPct val="80000"/>
              </a:lnSpc>
            </a:pPr>
            <a:r>
              <a:rPr lang="es-ES" altLang="x-none" sz="800" smtClean="0"/>
              <a:t>Sequence number (32 bits) – has a dual role </a:t>
            </a:r>
          </a:p>
          <a:p>
            <a:pPr lvl="3">
              <a:lnSpc>
                <a:spcPct val="80000"/>
              </a:lnSpc>
            </a:pPr>
            <a:r>
              <a:rPr lang="es-ES" altLang="x-none" sz="800" smtClean="0"/>
              <a:t>If the SYN flag is set, then this is the initial sequence number and the sequence number of the first data byte is this sequence number plus 1 </a:t>
            </a:r>
          </a:p>
          <a:p>
            <a:pPr lvl="3">
              <a:lnSpc>
                <a:spcPct val="80000"/>
              </a:lnSpc>
            </a:pPr>
            <a:r>
              <a:rPr lang="es-ES" altLang="x-none" sz="800" smtClean="0"/>
              <a:t>If the SYN flag is not set, then this is the sequence number of the first data byte </a:t>
            </a:r>
          </a:p>
          <a:p>
            <a:pPr>
              <a:lnSpc>
                <a:spcPct val="80000"/>
              </a:lnSpc>
            </a:pPr>
            <a:r>
              <a:rPr lang="es-ES" altLang="x-none" sz="800" smtClean="0"/>
              <a:t>Acknowledgement number (32 bits) – if the ACK flag is set then the value of this field is the next expected byte that the receiver is expecting. </a:t>
            </a:r>
          </a:p>
          <a:p>
            <a:pPr>
              <a:lnSpc>
                <a:spcPct val="80000"/>
              </a:lnSpc>
            </a:pPr>
            <a:r>
              <a:rPr lang="es-ES" altLang="x-none" sz="800" smtClean="0"/>
              <a:t>Data offset (4 bits) – specifies the size of the TCP header in 32-bit words. The minimum size header is 5 words and the maximum is 15 words thus giving the minimum size of 20 bytes and maximum of 60 bytes. This field gets its name from the fact that it is also the offset from the start of the TCP packet to the data. </a:t>
            </a:r>
          </a:p>
          <a:p>
            <a:pPr>
              <a:lnSpc>
                <a:spcPct val="80000"/>
              </a:lnSpc>
            </a:pPr>
            <a:r>
              <a:rPr lang="es-ES" altLang="x-none" sz="800" smtClean="0"/>
              <a:t>Reserved (4 bits) – for future use and should be set to zero </a:t>
            </a:r>
          </a:p>
          <a:p>
            <a:pPr>
              <a:lnSpc>
                <a:spcPct val="80000"/>
              </a:lnSpc>
            </a:pPr>
            <a:r>
              <a:rPr lang="es-ES" altLang="x-none" sz="800" smtClean="0"/>
              <a:t>Flags (8 bits) (aka Control bits) – contains 8 1-bit flags </a:t>
            </a:r>
          </a:p>
          <a:p>
            <a:pPr lvl="3">
              <a:lnSpc>
                <a:spcPct val="80000"/>
              </a:lnSpc>
            </a:pPr>
            <a:r>
              <a:rPr lang="es-ES" altLang="x-none" sz="800" smtClean="0"/>
              <a:t>CWR (1 bit) – Congestion Window Reduced (CWR) flag is set by the sending host to indicate that it received a TCP segment with the ECE flag set (added to header by </a:t>
            </a:r>
            <a:r>
              <a:rPr lang="es-ES" altLang="x-none" sz="800" smtClean="0">
                <a:hlinkClick r:id="rId3" tooltip="http://tools.ietf.org/html/rfc3168"/>
              </a:rPr>
              <a:t>RFC 3168</a:t>
            </a:r>
            <a:r>
              <a:rPr lang="es-ES" altLang="x-none" sz="800" smtClean="0"/>
              <a:t>). </a:t>
            </a:r>
          </a:p>
          <a:p>
            <a:pPr lvl="3">
              <a:lnSpc>
                <a:spcPct val="80000"/>
              </a:lnSpc>
            </a:pPr>
            <a:r>
              <a:rPr lang="es-ES" altLang="x-none" sz="800" smtClean="0"/>
              <a:t>ECE (ECN-Echo) (1 bit) – indicate that the TCP peer is </a:t>
            </a:r>
            <a:r>
              <a:rPr lang="es-ES" altLang="x-none" sz="800" smtClean="0">
                <a:hlinkClick r:id="rId4" tooltip="Explicit Congestion Notification"/>
              </a:rPr>
              <a:t>ECN</a:t>
            </a:r>
            <a:r>
              <a:rPr lang="es-ES" altLang="x-none" sz="800" smtClean="0"/>
              <a:t> capable during 3-way handshake (added to header by </a:t>
            </a:r>
            <a:r>
              <a:rPr lang="es-ES" altLang="x-none" sz="800" smtClean="0">
                <a:hlinkClick r:id="rId3" tooltip="http://tools.ietf.org/html/rfc3168"/>
              </a:rPr>
              <a:t>RFC 3168</a:t>
            </a:r>
            <a:r>
              <a:rPr lang="es-ES" altLang="x-none" sz="800" smtClean="0"/>
              <a:t>). </a:t>
            </a:r>
          </a:p>
          <a:p>
            <a:pPr lvl="3">
              <a:lnSpc>
                <a:spcPct val="80000"/>
              </a:lnSpc>
            </a:pPr>
            <a:r>
              <a:rPr lang="es-ES" altLang="x-none" sz="800" smtClean="0"/>
              <a:t>URG (1 bit) – indicates that the URGent pointer field is significant </a:t>
            </a:r>
          </a:p>
          <a:p>
            <a:pPr lvl="3">
              <a:lnSpc>
                <a:spcPct val="80000"/>
              </a:lnSpc>
            </a:pPr>
            <a:r>
              <a:rPr lang="es-ES" altLang="x-none" sz="800" smtClean="0"/>
              <a:t>ACK (1 bit) – indicates that the ACKnowledgment field is significant </a:t>
            </a:r>
          </a:p>
          <a:p>
            <a:pPr lvl="3">
              <a:lnSpc>
                <a:spcPct val="80000"/>
              </a:lnSpc>
            </a:pPr>
            <a:r>
              <a:rPr lang="es-ES" altLang="x-none" sz="800" smtClean="0"/>
              <a:t>PSH (1 bit) – Push function </a:t>
            </a:r>
          </a:p>
          <a:p>
            <a:pPr lvl="3">
              <a:lnSpc>
                <a:spcPct val="80000"/>
              </a:lnSpc>
            </a:pPr>
            <a:r>
              <a:rPr lang="es-ES" altLang="x-none" sz="800" smtClean="0"/>
              <a:t>RST (1 bit) – Reset the connection </a:t>
            </a:r>
          </a:p>
          <a:p>
            <a:pPr lvl="3">
              <a:lnSpc>
                <a:spcPct val="80000"/>
              </a:lnSpc>
            </a:pPr>
            <a:r>
              <a:rPr lang="es-ES" altLang="x-none" sz="800" smtClean="0"/>
              <a:t>SYN (1 bit) – Synchronize sequence numbers </a:t>
            </a:r>
          </a:p>
          <a:p>
            <a:pPr lvl="3">
              <a:lnSpc>
                <a:spcPct val="80000"/>
              </a:lnSpc>
            </a:pPr>
            <a:r>
              <a:rPr lang="es-ES" altLang="x-none" sz="800" smtClean="0"/>
              <a:t>FIN (1 bit) – No more data from sender </a:t>
            </a:r>
          </a:p>
          <a:p>
            <a:pPr>
              <a:lnSpc>
                <a:spcPct val="80000"/>
              </a:lnSpc>
            </a:pPr>
            <a:r>
              <a:rPr lang="es-ES" altLang="x-none" sz="800" smtClean="0"/>
              <a:t>Window (16 bits) – the size of the </a:t>
            </a:r>
            <a:r>
              <a:rPr lang="es-ES" altLang="x-none" sz="800" b="1" smtClean="0"/>
              <a:t>receive window</a:t>
            </a:r>
            <a:r>
              <a:rPr lang="es-ES" altLang="x-none" sz="800" smtClean="0"/>
              <a:t>, which specifies the number of bytes (beyond the sequence number in the acknowledgment field) that the receiver is currently willing to receive (</a:t>
            </a:r>
            <a:r>
              <a:rPr lang="es-ES" altLang="x-none" sz="800" i="1" smtClean="0"/>
              <a:t>see </a:t>
            </a:r>
            <a:r>
              <a:rPr lang="es-ES" altLang="x-none" sz="800" i="1" smtClean="0">
                <a:hlinkClick r:id="" action="ppaction://noaction"/>
              </a:rPr>
              <a:t>Flow control</a:t>
            </a:r>
            <a:r>
              <a:rPr lang="es-ES" altLang="x-none" sz="800" smtClean="0"/>
              <a:t>) </a:t>
            </a:r>
          </a:p>
          <a:p>
            <a:pPr>
              <a:lnSpc>
                <a:spcPct val="80000"/>
              </a:lnSpc>
            </a:pPr>
            <a:r>
              <a:rPr lang="es-ES" altLang="x-none" sz="800" smtClean="0"/>
              <a:t>Checksum (16 bits) – The 16-bit </a:t>
            </a:r>
            <a:r>
              <a:rPr lang="es-ES" altLang="x-none" sz="800" smtClean="0">
                <a:hlinkClick r:id="rId5" tooltip="Checksum"/>
              </a:rPr>
              <a:t>checksum</a:t>
            </a:r>
            <a:r>
              <a:rPr lang="es-ES" altLang="x-none" sz="800" smtClean="0"/>
              <a:t> field is used for error-checking of the header </a:t>
            </a:r>
            <a:r>
              <a:rPr lang="es-ES" altLang="x-none" sz="800" i="1" smtClean="0"/>
              <a:t>and data</a:t>
            </a:r>
            <a:r>
              <a:rPr lang="es-ES" altLang="x-none" sz="800" smtClean="0"/>
              <a:t> </a:t>
            </a:r>
          </a:p>
          <a:p>
            <a:pPr>
              <a:lnSpc>
                <a:spcPct val="80000"/>
              </a:lnSpc>
            </a:pPr>
            <a:r>
              <a:rPr lang="es-ES" altLang="x-none" sz="800" smtClean="0"/>
              <a:t>Urgent pointer (16 bits) – if the URG flag is set, then this 16-bit field is an offset from the sequence number indicating the last urgent data byte </a:t>
            </a:r>
          </a:p>
          <a:p>
            <a:pPr>
              <a:lnSpc>
                <a:spcPct val="80000"/>
              </a:lnSpc>
            </a:pPr>
            <a:r>
              <a:rPr lang="es-ES" altLang="x-none" sz="800" smtClean="0"/>
              <a:t>Options (Variable bits) – the total length of the option field must be a multiple of a 32-bit word and the data offset field adjusted appropriately </a:t>
            </a:r>
          </a:p>
          <a:p>
            <a:pPr lvl="3">
              <a:lnSpc>
                <a:spcPct val="80000"/>
              </a:lnSpc>
            </a:pPr>
            <a:r>
              <a:rPr lang="es-ES" altLang="x-none" sz="800" smtClean="0"/>
              <a:t>0 - End of options list </a:t>
            </a:r>
          </a:p>
          <a:p>
            <a:pPr lvl="3">
              <a:lnSpc>
                <a:spcPct val="80000"/>
              </a:lnSpc>
            </a:pPr>
            <a:r>
              <a:rPr lang="es-ES" altLang="x-none" sz="800" smtClean="0"/>
              <a:t>1 - No operation (NOP, Padding) </a:t>
            </a:r>
          </a:p>
          <a:p>
            <a:pPr lvl="3">
              <a:lnSpc>
                <a:spcPct val="80000"/>
              </a:lnSpc>
            </a:pPr>
            <a:r>
              <a:rPr lang="es-ES" altLang="x-none" sz="800" smtClean="0"/>
              <a:t>2 - Maximum segment size (</a:t>
            </a:r>
            <a:r>
              <a:rPr lang="es-ES" altLang="x-none" sz="800" i="1" smtClean="0"/>
              <a:t>see </a:t>
            </a:r>
            <a:r>
              <a:rPr lang="es-ES" altLang="x-none" sz="800" i="1" smtClean="0">
                <a:hlinkClick r:id="" action="ppaction://noaction"/>
              </a:rPr>
              <a:t>maximum segment size</a:t>
            </a:r>
            <a:r>
              <a:rPr lang="es-ES" altLang="x-none" sz="800" smtClean="0"/>
              <a:t>) </a:t>
            </a:r>
          </a:p>
          <a:p>
            <a:pPr lvl="3">
              <a:lnSpc>
                <a:spcPct val="80000"/>
              </a:lnSpc>
            </a:pPr>
            <a:r>
              <a:rPr lang="es-ES" altLang="x-none" sz="800" smtClean="0"/>
              <a:t>3 - Window scale (</a:t>
            </a:r>
            <a:r>
              <a:rPr lang="es-ES" altLang="x-none" sz="800" i="1" smtClean="0"/>
              <a:t>see </a:t>
            </a:r>
            <a:r>
              <a:rPr lang="es-ES" altLang="x-none" sz="800" i="1" smtClean="0">
                <a:hlinkClick r:id="" action="ppaction://noaction"/>
              </a:rPr>
              <a:t>window scaling</a:t>
            </a:r>
            <a:r>
              <a:rPr lang="es-ES" altLang="x-none" sz="800" i="1" smtClean="0"/>
              <a:t> for details</a:t>
            </a:r>
            <a:r>
              <a:rPr lang="es-ES" altLang="x-none" sz="800" smtClean="0"/>
              <a:t>) </a:t>
            </a:r>
          </a:p>
          <a:p>
            <a:pPr lvl="3">
              <a:lnSpc>
                <a:spcPct val="80000"/>
              </a:lnSpc>
            </a:pPr>
            <a:r>
              <a:rPr lang="es-ES" altLang="x-none" sz="800" smtClean="0"/>
              <a:t>4 - Selective Acknowledgement ok (</a:t>
            </a:r>
            <a:r>
              <a:rPr lang="es-ES" altLang="x-none" sz="800" i="1" smtClean="0"/>
              <a:t>see </a:t>
            </a:r>
            <a:r>
              <a:rPr lang="es-ES" altLang="x-none" sz="800" i="1" smtClean="0">
                <a:hlinkClick r:id="" action="ppaction://noaction"/>
              </a:rPr>
              <a:t>selective acknowledgments</a:t>
            </a:r>
            <a:r>
              <a:rPr lang="es-ES" altLang="x-none" sz="800" i="1" smtClean="0"/>
              <a:t> for details</a:t>
            </a:r>
            <a:r>
              <a:rPr lang="es-ES" altLang="x-none" sz="800" smtClean="0"/>
              <a:t>) </a:t>
            </a:r>
          </a:p>
          <a:p>
            <a:pPr lvl="3">
              <a:lnSpc>
                <a:spcPct val="80000"/>
              </a:lnSpc>
            </a:pPr>
            <a:r>
              <a:rPr lang="es-ES" altLang="x-none" sz="800" smtClean="0"/>
              <a:t>5 - </a:t>
            </a:r>
          </a:p>
          <a:p>
            <a:pPr lvl="3">
              <a:lnSpc>
                <a:spcPct val="80000"/>
              </a:lnSpc>
            </a:pPr>
            <a:r>
              <a:rPr lang="es-ES" altLang="x-none" sz="800" smtClean="0"/>
              <a:t>6 - </a:t>
            </a:r>
          </a:p>
          <a:p>
            <a:pPr lvl="3">
              <a:lnSpc>
                <a:spcPct val="80000"/>
              </a:lnSpc>
            </a:pPr>
            <a:r>
              <a:rPr lang="es-ES" altLang="x-none" sz="800" smtClean="0"/>
              <a:t>7 - </a:t>
            </a:r>
          </a:p>
          <a:p>
            <a:pPr lvl="3">
              <a:lnSpc>
                <a:spcPct val="80000"/>
              </a:lnSpc>
            </a:pPr>
            <a:r>
              <a:rPr lang="es-ES" altLang="x-none" sz="800" smtClean="0"/>
              <a:t>8 - Timestamp (</a:t>
            </a:r>
            <a:r>
              <a:rPr lang="es-ES" altLang="x-none" sz="800" i="1" smtClean="0"/>
              <a:t>see </a:t>
            </a:r>
            <a:r>
              <a:rPr lang="es-ES" altLang="x-none" sz="800" i="1" smtClean="0">
                <a:hlinkClick r:id="" action="ppaction://noaction"/>
              </a:rPr>
              <a:t>TCP Timestamps</a:t>
            </a:r>
            <a:r>
              <a:rPr lang="es-ES" altLang="x-none" sz="800" i="1" smtClean="0"/>
              <a:t> for details</a:t>
            </a:r>
            <a:r>
              <a:rPr lang="es-ES" altLang="x-none" sz="800" smtClean="0"/>
              <a:t>) </a:t>
            </a:r>
          </a:p>
          <a:p>
            <a:pPr>
              <a:lnSpc>
                <a:spcPct val="80000"/>
              </a:lnSpc>
            </a:pPr>
            <a:endParaRPr lang="es-ES" altLang="x-none" sz="8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1"/>
          <p:cNvSpPr>
            <a:spLocks noGrp="1" noChangeArrowheads="1"/>
          </p:cNvSpPr>
          <p:nvPr>
            <p:ph type="ftr" idx="10"/>
          </p:nvPr>
        </p:nvSpPr>
        <p:spPr>
          <a:ln/>
        </p:spPr>
        <p:txBody>
          <a:bodyPr/>
          <a:lstStyle>
            <a:lvl1pPr>
              <a:defRPr/>
            </a:lvl1pPr>
          </a:lstStyle>
          <a:p>
            <a:pPr>
              <a:defRPr/>
            </a:pPr>
            <a:endParaRPr lang="en-GB"/>
          </a:p>
        </p:txBody>
      </p:sp>
      <p:sp>
        <p:nvSpPr>
          <p:cNvPr id="5" name="Rectangle 2"/>
          <p:cNvSpPr>
            <a:spLocks noGrp="1" noChangeArrowheads="1"/>
          </p:cNvSpPr>
          <p:nvPr>
            <p:ph type="sldNum" idx="11"/>
          </p:nvPr>
        </p:nvSpPr>
        <p:spPr>
          <a:ln/>
        </p:spPr>
        <p:txBody>
          <a:bodyPr/>
          <a:lstStyle>
            <a:lvl1pPr>
              <a:defRPr/>
            </a:lvl1pPr>
          </a:lstStyle>
          <a:p>
            <a:pPr>
              <a:defRPr/>
            </a:pPr>
            <a:fld id="{1A09A4C6-3691-4793-8A12-276EDBC41EC6}" type="slidenum">
              <a:rPr lang="en-GB"/>
              <a:pPr>
                <a:defRPr/>
              </a:pPr>
              <a:t>‹Nº›</a:t>
            </a:fld>
            <a:endParaRPr lang="en-GB"/>
          </a:p>
        </p:txBody>
      </p:sp>
      <p:sp>
        <p:nvSpPr>
          <p:cNvPr id="6" name="Rectangle 15"/>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05220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
          <p:cNvSpPr>
            <a:spLocks noGrp="1" noChangeArrowheads="1"/>
          </p:cNvSpPr>
          <p:nvPr>
            <p:ph type="ftr" idx="10"/>
          </p:nvPr>
        </p:nvSpPr>
        <p:spPr>
          <a:ln/>
        </p:spPr>
        <p:txBody>
          <a:bodyPr/>
          <a:lstStyle>
            <a:lvl1pPr>
              <a:defRPr/>
            </a:lvl1pPr>
          </a:lstStyle>
          <a:p>
            <a:pPr>
              <a:defRPr/>
            </a:pPr>
            <a:endParaRPr lang="en-GB"/>
          </a:p>
        </p:txBody>
      </p:sp>
      <p:sp>
        <p:nvSpPr>
          <p:cNvPr id="5" name="Rectangle 2"/>
          <p:cNvSpPr>
            <a:spLocks noGrp="1" noChangeArrowheads="1"/>
          </p:cNvSpPr>
          <p:nvPr>
            <p:ph type="sldNum" idx="11"/>
          </p:nvPr>
        </p:nvSpPr>
        <p:spPr>
          <a:ln/>
        </p:spPr>
        <p:txBody>
          <a:bodyPr/>
          <a:lstStyle>
            <a:lvl1pPr>
              <a:defRPr/>
            </a:lvl1pPr>
          </a:lstStyle>
          <a:p>
            <a:pPr>
              <a:defRPr/>
            </a:pPr>
            <a:fld id="{D9E01477-7CCA-48BC-8C64-14D4F3A9D9FB}" type="slidenum">
              <a:rPr lang="en-GB"/>
              <a:pPr>
                <a:defRPr/>
              </a:pPr>
              <a:t>‹Nº›</a:t>
            </a:fld>
            <a:endParaRPr lang="en-GB"/>
          </a:p>
        </p:txBody>
      </p:sp>
      <p:sp>
        <p:nvSpPr>
          <p:cNvPr id="6" name="Rectangle 15"/>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031573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425450"/>
            <a:ext cx="2055813" cy="5789613"/>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425450"/>
            <a:ext cx="6019800" cy="578961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
          <p:cNvSpPr>
            <a:spLocks noGrp="1" noChangeArrowheads="1"/>
          </p:cNvSpPr>
          <p:nvPr>
            <p:ph type="ftr" idx="10"/>
          </p:nvPr>
        </p:nvSpPr>
        <p:spPr>
          <a:ln/>
        </p:spPr>
        <p:txBody>
          <a:bodyPr/>
          <a:lstStyle>
            <a:lvl1pPr>
              <a:defRPr/>
            </a:lvl1pPr>
          </a:lstStyle>
          <a:p>
            <a:pPr>
              <a:defRPr/>
            </a:pPr>
            <a:endParaRPr lang="en-GB"/>
          </a:p>
        </p:txBody>
      </p:sp>
      <p:sp>
        <p:nvSpPr>
          <p:cNvPr id="5" name="Rectangle 2"/>
          <p:cNvSpPr>
            <a:spLocks noGrp="1" noChangeArrowheads="1"/>
          </p:cNvSpPr>
          <p:nvPr>
            <p:ph type="sldNum" idx="11"/>
          </p:nvPr>
        </p:nvSpPr>
        <p:spPr>
          <a:ln/>
        </p:spPr>
        <p:txBody>
          <a:bodyPr/>
          <a:lstStyle>
            <a:lvl1pPr>
              <a:defRPr/>
            </a:lvl1pPr>
          </a:lstStyle>
          <a:p>
            <a:pPr>
              <a:defRPr/>
            </a:pPr>
            <a:fld id="{DB483ECC-C185-45E4-B74F-800A8D9ECB4E}" type="slidenum">
              <a:rPr lang="en-GB"/>
              <a:pPr>
                <a:defRPr/>
              </a:pPr>
              <a:t>‹Nº›</a:t>
            </a:fld>
            <a:endParaRPr lang="en-GB"/>
          </a:p>
        </p:txBody>
      </p:sp>
      <p:sp>
        <p:nvSpPr>
          <p:cNvPr id="6" name="Rectangle 15"/>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770840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15"/>
          <p:cNvSpPr>
            <a:spLocks noGrp="1" noChangeArrowheads="1"/>
          </p:cNvSpPr>
          <p:nvPr>
            <p:ph type="dt" idx="10"/>
          </p:nvPr>
        </p:nvSpPr>
        <p:spPr>
          <a:ln/>
        </p:spPr>
        <p:txBody>
          <a:bodyPr/>
          <a:lstStyle>
            <a:lvl1pPr>
              <a:defRPr/>
            </a:lvl1pPr>
          </a:lstStyle>
          <a:p>
            <a:pPr>
              <a:defRPr/>
            </a:pPr>
            <a:endParaRPr lang="en-GB"/>
          </a:p>
        </p:txBody>
      </p:sp>
      <p:sp>
        <p:nvSpPr>
          <p:cNvPr id="5" name="Rectangle 16"/>
          <p:cNvSpPr>
            <a:spLocks noGrp="1" noChangeArrowheads="1"/>
          </p:cNvSpPr>
          <p:nvPr>
            <p:ph type="ftr" idx="11"/>
          </p:nvPr>
        </p:nvSpPr>
        <p:spPr>
          <a:ln/>
        </p:spPr>
        <p:txBody>
          <a:bodyPr/>
          <a:lstStyle>
            <a:lvl1pPr>
              <a:defRPr/>
            </a:lvl1pPr>
          </a:lstStyle>
          <a:p>
            <a:pPr>
              <a:defRPr/>
            </a:pPr>
            <a:endParaRPr lang="en-GB"/>
          </a:p>
        </p:txBody>
      </p:sp>
      <p:sp>
        <p:nvSpPr>
          <p:cNvPr id="6" name="Rectangle 17"/>
          <p:cNvSpPr>
            <a:spLocks noGrp="1" noChangeArrowheads="1"/>
          </p:cNvSpPr>
          <p:nvPr>
            <p:ph type="sldNum" idx="12"/>
          </p:nvPr>
        </p:nvSpPr>
        <p:spPr>
          <a:ln/>
        </p:spPr>
        <p:txBody>
          <a:bodyPr/>
          <a:lstStyle>
            <a:lvl1pPr>
              <a:defRPr/>
            </a:lvl1pPr>
          </a:lstStyle>
          <a:p>
            <a:pPr>
              <a:defRPr/>
            </a:pPr>
            <a:fld id="{38C8860E-17F8-44C2-A5E3-E5274FFB36C5}" type="slidenum">
              <a:rPr lang="en-GB"/>
              <a:pPr>
                <a:defRPr/>
              </a:pPr>
              <a:t>‹Nº›</a:t>
            </a:fld>
            <a:endParaRPr lang="en-GB"/>
          </a:p>
        </p:txBody>
      </p:sp>
    </p:spTree>
    <p:extLst>
      <p:ext uri="{BB962C8B-B14F-4D97-AF65-F5344CB8AC3E}">
        <p14:creationId xmlns:p14="http://schemas.microsoft.com/office/powerpoint/2010/main" val="262353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5"/>
          <p:cNvSpPr>
            <a:spLocks noGrp="1" noChangeArrowheads="1"/>
          </p:cNvSpPr>
          <p:nvPr>
            <p:ph type="dt" idx="10"/>
          </p:nvPr>
        </p:nvSpPr>
        <p:spPr>
          <a:ln/>
        </p:spPr>
        <p:txBody>
          <a:bodyPr/>
          <a:lstStyle>
            <a:lvl1pPr>
              <a:defRPr/>
            </a:lvl1pPr>
          </a:lstStyle>
          <a:p>
            <a:pPr>
              <a:defRPr/>
            </a:pPr>
            <a:endParaRPr lang="en-GB"/>
          </a:p>
        </p:txBody>
      </p:sp>
      <p:sp>
        <p:nvSpPr>
          <p:cNvPr id="5" name="Rectangle 16"/>
          <p:cNvSpPr>
            <a:spLocks noGrp="1" noChangeArrowheads="1"/>
          </p:cNvSpPr>
          <p:nvPr>
            <p:ph type="ftr" idx="11"/>
          </p:nvPr>
        </p:nvSpPr>
        <p:spPr>
          <a:ln/>
        </p:spPr>
        <p:txBody>
          <a:bodyPr/>
          <a:lstStyle>
            <a:lvl1pPr>
              <a:defRPr/>
            </a:lvl1pPr>
          </a:lstStyle>
          <a:p>
            <a:pPr>
              <a:defRPr/>
            </a:pPr>
            <a:endParaRPr lang="en-GB"/>
          </a:p>
        </p:txBody>
      </p:sp>
      <p:sp>
        <p:nvSpPr>
          <p:cNvPr id="6" name="Rectangle 17"/>
          <p:cNvSpPr>
            <a:spLocks noGrp="1" noChangeArrowheads="1"/>
          </p:cNvSpPr>
          <p:nvPr>
            <p:ph type="sldNum" idx="12"/>
          </p:nvPr>
        </p:nvSpPr>
        <p:spPr>
          <a:ln/>
        </p:spPr>
        <p:txBody>
          <a:bodyPr/>
          <a:lstStyle>
            <a:lvl1pPr>
              <a:defRPr/>
            </a:lvl1pPr>
          </a:lstStyle>
          <a:p>
            <a:pPr>
              <a:defRPr/>
            </a:pPr>
            <a:fld id="{AD64895F-3F6C-439F-8498-23899C754AA7}" type="slidenum">
              <a:rPr lang="en-GB"/>
              <a:pPr>
                <a:defRPr/>
              </a:pPr>
              <a:t>‹Nº›</a:t>
            </a:fld>
            <a:endParaRPr lang="en-GB"/>
          </a:p>
        </p:txBody>
      </p:sp>
    </p:spTree>
    <p:extLst>
      <p:ext uri="{BB962C8B-B14F-4D97-AF65-F5344CB8AC3E}">
        <p14:creationId xmlns:p14="http://schemas.microsoft.com/office/powerpoint/2010/main" val="94765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15"/>
          <p:cNvSpPr>
            <a:spLocks noGrp="1" noChangeArrowheads="1"/>
          </p:cNvSpPr>
          <p:nvPr>
            <p:ph type="dt" idx="10"/>
          </p:nvPr>
        </p:nvSpPr>
        <p:spPr>
          <a:ln/>
        </p:spPr>
        <p:txBody>
          <a:bodyPr/>
          <a:lstStyle>
            <a:lvl1pPr>
              <a:defRPr/>
            </a:lvl1pPr>
          </a:lstStyle>
          <a:p>
            <a:pPr>
              <a:defRPr/>
            </a:pPr>
            <a:endParaRPr lang="en-GB"/>
          </a:p>
        </p:txBody>
      </p:sp>
      <p:sp>
        <p:nvSpPr>
          <p:cNvPr id="5" name="Rectangle 16"/>
          <p:cNvSpPr>
            <a:spLocks noGrp="1" noChangeArrowheads="1"/>
          </p:cNvSpPr>
          <p:nvPr>
            <p:ph type="ftr" idx="11"/>
          </p:nvPr>
        </p:nvSpPr>
        <p:spPr>
          <a:ln/>
        </p:spPr>
        <p:txBody>
          <a:bodyPr/>
          <a:lstStyle>
            <a:lvl1pPr>
              <a:defRPr/>
            </a:lvl1pPr>
          </a:lstStyle>
          <a:p>
            <a:pPr>
              <a:defRPr/>
            </a:pPr>
            <a:endParaRPr lang="en-GB"/>
          </a:p>
        </p:txBody>
      </p:sp>
      <p:sp>
        <p:nvSpPr>
          <p:cNvPr id="6" name="Rectangle 17"/>
          <p:cNvSpPr>
            <a:spLocks noGrp="1" noChangeArrowheads="1"/>
          </p:cNvSpPr>
          <p:nvPr>
            <p:ph type="sldNum" idx="12"/>
          </p:nvPr>
        </p:nvSpPr>
        <p:spPr>
          <a:ln/>
        </p:spPr>
        <p:txBody>
          <a:bodyPr/>
          <a:lstStyle>
            <a:lvl1pPr>
              <a:defRPr/>
            </a:lvl1pPr>
          </a:lstStyle>
          <a:p>
            <a:pPr>
              <a:defRPr/>
            </a:pPr>
            <a:fld id="{DD001499-FCAE-4468-813C-A36ED07E5CD2}" type="slidenum">
              <a:rPr lang="en-GB"/>
              <a:pPr>
                <a:defRPr/>
              </a:pPr>
              <a:t>‹Nº›</a:t>
            </a:fld>
            <a:endParaRPr lang="en-GB"/>
          </a:p>
        </p:txBody>
      </p:sp>
    </p:spTree>
    <p:extLst>
      <p:ext uri="{BB962C8B-B14F-4D97-AF65-F5344CB8AC3E}">
        <p14:creationId xmlns:p14="http://schemas.microsoft.com/office/powerpoint/2010/main" val="1077126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15"/>
          <p:cNvSpPr>
            <a:spLocks noGrp="1" noChangeArrowheads="1"/>
          </p:cNvSpPr>
          <p:nvPr>
            <p:ph type="dt" idx="10"/>
          </p:nvPr>
        </p:nvSpPr>
        <p:spPr>
          <a:ln/>
        </p:spPr>
        <p:txBody>
          <a:bodyPr/>
          <a:lstStyle>
            <a:lvl1pPr>
              <a:defRPr/>
            </a:lvl1pPr>
          </a:lstStyle>
          <a:p>
            <a:pPr>
              <a:defRPr/>
            </a:pPr>
            <a:endParaRPr lang="en-GB"/>
          </a:p>
        </p:txBody>
      </p:sp>
      <p:sp>
        <p:nvSpPr>
          <p:cNvPr id="6" name="Rectangle 16"/>
          <p:cNvSpPr>
            <a:spLocks noGrp="1" noChangeArrowheads="1"/>
          </p:cNvSpPr>
          <p:nvPr>
            <p:ph type="ftr" idx="11"/>
          </p:nvPr>
        </p:nvSpPr>
        <p:spPr>
          <a:ln/>
        </p:spPr>
        <p:txBody>
          <a:bodyPr/>
          <a:lstStyle>
            <a:lvl1pPr>
              <a:defRPr/>
            </a:lvl1pPr>
          </a:lstStyle>
          <a:p>
            <a:pPr>
              <a:defRPr/>
            </a:pPr>
            <a:endParaRPr lang="en-GB"/>
          </a:p>
        </p:txBody>
      </p:sp>
      <p:sp>
        <p:nvSpPr>
          <p:cNvPr id="7" name="Rectangle 17"/>
          <p:cNvSpPr>
            <a:spLocks noGrp="1" noChangeArrowheads="1"/>
          </p:cNvSpPr>
          <p:nvPr>
            <p:ph type="sldNum" idx="12"/>
          </p:nvPr>
        </p:nvSpPr>
        <p:spPr>
          <a:ln/>
        </p:spPr>
        <p:txBody>
          <a:bodyPr/>
          <a:lstStyle>
            <a:lvl1pPr>
              <a:defRPr/>
            </a:lvl1pPr>
          </a:lstStyle>
          <a:p>
            <a:pPr>
              <a:defRPr/>
            </a:pPr>
            <a:fld id="{E89D02EA-594A-4D08-A2E9-44202A5CD63F}" type="slidenum">
              <a:rPr lang="en-GB"/>
              <a:pPr>
                <a:defRPr/>
              </a:pPr>
              <a:t>‹Nº›</a:t>
            </a:fld>
            <a:endParaRPr lang="en-GB"/>
          </a:p>
        </p:txBody>
      </p:sp>
    </p:spTree>
    <p:extLst>
      <p:ext uri="{BB962C8B-B14F-4D97-AF65-F5344CB8AC3E}">
        <p14:creationId xmlns:p14="http://schemas.microsoft.com/office/powerpoint/2010/main" val="2116886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15"/>
          <p:cNvSpPr>
            <a:spLocks noGrp="1" noChangeArrowheads="1"/>
          </p:cNvSpPr>
          <p:nvPr>
            <p:ph type="dt" idx="10"/>
          </p:nvPr>
        </p:nvSpPr>
        <p:spPr>
          <a:ln/>
        </p:spPr>
        <p:txBody>
          <a:bodyPr/>
          <a:lstStyle>
            <a:lvl1pPr>
              <a:defRPr/>
            </a:lvl1pPr>
          </a:lstStyle>
          <a:p>
            <a:pPr>
              <a:defRPr/>
            </a:pPr>
            <a:endParaRPr lang="en-GB"/>
          </a:p>
        </p:txBody>
      </p:sp>
      <p:sp>
        <p:nvSpPr>
          <p:cNvPr id="8" name="Rectangle 16"/>
          <p:cNvSpPr>
            <a:spLocks noGrp="1" noChangeArrowheads="1"/>
          </p:cNvSpPr>
          <p:nvPr>
            <p:ph type="ftr" idx="11"/>
          </p:nvPr>
        </p:nvSpPr>
        <p:spPr>
          <a:ln/>
        </p:spPr>
        <p:txBody>
          <a:bodyPr/>
          <a:lstStyle>
            <a:lvl1pPr>
              <a:defRPr/>
            </a:lvl1pPr>
          </a:lstStyle>
          <a:p>
            <a:pPr>
              <a:defRPr/>
            </a:pPr>
            <a:endParaRPr lang="en-GB"/>
          </a:p>
        </p:txBody>
      </p:sp>
      <p:sp>
        <p:nvSpPr>
          <p:cNvPr id="9" name="Rectangle 17"/>
          <p:cNvSpPr>
            <a:spLocks noGrp="1" noChangeArrowheads="1"/>
          </p:cNvSpPr>
          <p:nvPr>
            <p:ph type="sldNum" idx="12"/>
          </p:nvPr>
        </p:nvSpPr>
        <p:spPr>
          <a:ln/>
        </p:spPr>
        <p:txBody>
          <a:bodyPr/>
          <a:lstStyle>
            <a:lvl1pPr>
              <a:defRPr/>
            </a:lvl1pPr>
          </a:lstStyle>
          <a:p>
            <a:pPr>
              <a:defRPr/>
            </a:pPr>
            <a:fld id="{1D3C769F-3862-4233-ADF3-9C1B8BF06D7B}" type="slidenum">
              <a:rPr lang="en-GB"/>
              <a:pPr>
                <a:defRPr/>
              </a:pPr>
              <a:t>‹Nº›</a:t>
            </a:fld>
            <a:endParaRPr lang="en-GB"/>
          </a:p>
        </p:txBody>
      </p:sp>
    </p:spTree>
    <p:extLst>
      <p:ext uri="{BB962C8B-B14F-4D97-AF65-F5344CB8AC3E}">
        <p14:creationId xmlns:p14="http://schemas.microsoft.com/office/powerpoint/2010/main" val="2188741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15"/>
          <p:cNvSpPr>
            <a:spLocks noGrp="1" noChangeArrowheads="1"/>
          </p:cNvSpPr>
          <p:nvPr>
            <p:ph type="dt" idx="10"/>
          </p:nvPr>
        </p:nvSpPr>
        <p:spPr>
          <a:ln/>
        </p:spPr>
        <p:txBody>
          <a:bodyPr/>
          <a:lstStyle>
            <a:lvl1pPr>
              <a:defRPr/>
            </a:lvl1pPr>
          </a:lstStyle>
          <a:p>
            <a:pPr>
              <a:defRPr/>
            </a:pPr>
            <a:endParaRPr lang="en-GB"/>
          </a:p>
        </p:txBody>
      </p:sp>
      <p:sp>
        <p:nvSpPr>
          <p:cNvPr id="4" name="Rectangle 16"/>
          <p:cNvSpPr>
            <a:spLocks noGrp="1" noChangeArrowheads="1"/>
          </p:cNvSpPr>
          <p:nvPr>
            <p:ph type="ftr" idx="11"/>
          </p:nvPr>
        </p:nvSpPr>
        <p:spPr>
          <a:ln/>
        </p:spPr>
        <p:txBody>
          <a:bodyPr/>
          <a:lstStyle>
            <a:lvl1pPr>
              <a:defRPr/>
            </a:lvl1pPr>
          </a:lstStyle>
          <a:p>
            <a:pPr>
              <a:defRPr/>
            </a:pPr>
            <a:endParaRPr lang="en-GB"/>
          </a:p>
        </p:txBody>
      </p:sp>
      <p:sp>
        <p:nvSpPr>
          <p:cNvPr id="5" name="Rectangle 17"/>
          <p:cNvSpPr>
            <a:spLocks noGrp="1" noChangeArrowheads="1"/>
          </p:cNvSpPr>
          <p:nvPr>
            <p:ph type="sldNum" idx="12"/>
          </p:nvPr>
        </p:nvSpPr>
        <p:spPr>
          <a:ln/>
        </p:spPr>
        <p:txBody>
          <a:bodyPr/>
          <a:lstStyle>
            <a:lvl1pPr>
              <a:defRPr/>
            </a:lvl1pPr>
          </a:lstStyle>
          <a:p>
            <a:pPr>
              <a:defRPr/>
            </a:pPr>
            <a:fld id="{273CEED7-2409-4E68-B5CE-A61C73748B76}" type="slidenum">
              <a:rPr lang="en-GB"/>
              <a:pPr>
                <a:defRPr/>
              </a:pPr>
              <a:t>‹Nº›</a:t>
            </a:fld>
            <a:endParaRPr lang="en-GB"/>
          </a:p>
        </p:txBody>
      </p:sp>
    </p:spTree>
    <p:extLst>
      <p:ext uri="{BB962C8B-B14F-4D97-AF65-F5344CB8AC3E}">
        <p14:creationId xmlns:p14="http://schemas.microsoft.com/office/powerpoint/2010/main" val="9685049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5"/>
          <p:cNvSpPr>
            <a:spLocks noGrp="1" noChangeArrowheads="1"/>
          </p:cNvSpPr>
          <p:nvPr>
            <p:ph type="dt" idx="10"/>
          </p:nvPr>
        </p:nvSpPr>
        <p:spPr>
          <a:ln/>
        </p:spPr>
        <p:txBody>
          <a:bodyPr/>
          <a:lstStyle>
            <a:lvl1pPr>
              <a:defRPr/>
            </a:lvl1pPr>
          </a:lstStyle>
          <a:p>
            <a:pPr>
              <a:defRPr/>
            </a:pPr>
            <a:endParaRPr lang="en-GB"/>
          </a:p>
        </p:txBody>
      </p:sp>
      <p:sp>
        <p:nvSpPr>
          <p:cNvPr id="3" name="Rectangle 16"/>
          <p:cNvSpPr>
            <a:spLocks noGrp="1" noChangeArrowheads="1"/>
          </p:cNvSpPr>
          <p:nvPr>
            <p:ph type="ftr" idx="11"/>
          </p:nvPr>
        </p:nvSpPr>
        <p:spPr>
          <a:ln/>
        </p:spPr>
        <p:txBody>
          <a:bodyPr/>
          <a:lstStyle>
            <a:lvl1pPr>
              <a:defRPr/>
            </a:lvl1pPr>
          </a:lstStyle>
          <a:p>
            <a:pPr>
              <a:defRPr/>
            </a:pPr>
            <a:endParaRPr lang="en-GB"/>
          </a:p>
        </p:txBody>
      </p:sp>
      <p:sp>
        <p:nvSpPr>
          <p:cNvPr id="4" name="Rectangle 17"/>
          <p:cNvSpPr>
            <a:spLocks noGrp="1" noChangeArrowheads="1"/>
          </p:cNvSpPr>
          <p:nvPr>
            <p:ph type="sldNum" idx="12"/>
          </p:nvPr>
        </p:nvSpPr>
        <p:spPr>
          <a:ln/>
        </p:spPr>
        <p:txBody>
          <a:bodyPr/>
          <a:lstStyle>
            <a:lvl1pPr>
              <a:defRPr/>
            </a:lvl1pPr>
          </a:lstStyle>
          <a:p>
            <a:pPr>
              <a:defRPr/>
            </a:pPr>
            <a:fld id="{CD672162-D90B-460C-9BF3-915EEE9FA0AC}" type="slidenum">
              <a:rPr lang="en-GB"/>
              <a:pPr>
                <a:defRPr/>
              </a:pPr>
              <a:t>‹Nº›</a:t>
            </a:fld>
            <a:endParaRPr lang="en-GB"/>
          </a:p>
        </p:txBody>
      </p:sp>
    </p:spTree>
    <p:extLst>
      <p:ext uri="{BB962C8B-B14F-4D97-AF65-F5344CB8AC3E}">
        <p14:creationId xmlns:p14="http://schemas.microsoft.com/office/powerpoint/2010/main" val="42732880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5"/>
          <p:cNvSpPr>
            <a:spLocks noGrp="1" noChangeArrowheads="1"/>
          </p:cNvSpPr>
          <p:nvPr>
            <p:ph type="dt" idx="10"/>
          </p:nvPr>
        </p:nvSpPr>
        <p:spPr>
          <a:ln/>
        </p:spPr>
        <p:txBody>
          <a:bodyPr/>
          <a:lstStyle>
            <a:lvl1pPr>
              <a:defRPr/>
            </a:lvl1pPr>
          </a:lstStyle>
          <a:p>
            <a:pPr>
              <a:defRPr/>
            </a:pPr>
            <a:endParaRPr lang="en-GB"/>
          </a:p>
        </p:txBody>
      </p:sp>
      <p:sp>
        <p:nvSpPr>
          <p:cNvPr id="6" name="Rectangle 16"/>
          <p:cNvSpPr>
            <a:spLocks noGrp="1" noChangeArrowheads="1"/>
          </p:cNvSpPr>
          <p:nvPr>
            <p:ph type="ftr" idx="11"/>
          </p:nvPr>
        </p:nvSpPr>
        <p:spPr>
          <a:ln/>
        </p:spPr>
        <p:txBody>
          <a:bodyPr/>
          <a:lstStyle>
            <a:lvl1pPr>
              <a:defRPr/>
            </a:lvl1pPr>
          </a:lstStyle>
          <a:p>
            <a:pPr>
              <a:defRPr/>
            </a:pPr>
            <a:endParaRPr lang="en-GB"/>
          </a:p>
        </p:txBody>
      </p:sp>
      <p:sp>
        <p:nvSpPr>
          <p:cNvPr id="7" name="Rectangle 17"/>
          <p:cNvSpPr>
            <a:spLocks noGrp="1" noChangeArrowheads="1"/>
          </p:cNvSpPr>
          <p:nvPr>
            <p:ph type="sldNum" idx="12"/>
          </p:nvPr>
        </p:nvSpPr>
        <p:spPr>
          <a:ln/>
        </p:spPr>
        <p:txBody>
          <a:bodyPr/>
          <a:lstStyle>
            <a:lvl1pPr>
              <a:defRPr/>
            </a:lvl1pPr>
          </a:lstStyle>
          <a:p>
            <a:pPr>
              <a:defRPr/>
            </a:pPr>
            <a:fld id="{2CED5D74-B78C-45B7-A916-F8D18342C123}" type="slidenum">
              <a:rPr lang="en-GB"/>
              <a:pPr>
                <a:defRPr/>
              </a:pPr>
              <a:t>‹Nº›</a:t>
            </a:fld>
            <a:endParaRPr lang="en-GB"/>
          </a:p>
        </p:txBody>
      </p:sp>
    </p:spTree>
    <p:extLst>
      <p:ext uri="{BB962C8B-B14F-4D97-AF65-F5344CB8AC3E}">
        <p14:creationId xmlns:p14="http://schemas.microsoft.com/office/powerpoint/2010/main" val="228655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
          <p:cNvSpPr>
            <a:spLocks noGrp="1" noChangeArrowheads="1"/>
          </p:cNvSpPr>
          <p:nvPr>
            <p:ph type="ftr" idx="10"/>
          </p:nvPr>
        </p:nvSpPr>
        <p:spPr>
          <a:ln/>
        </p:spPr>
        <p:txBody>
          <a:bodyPr/>
          <a:lstStyle>
            <a:lvl1pPr>
              <a:defRPr/>
            </a:lvl1pPr>
          </a:lstStyle>
          <a:p>
            <a:pPr>
              <a:defRPr/>
            </a:pPr>
            <a:endParaRPr lang="en-GB"/>
          </a:p>
        </p:txBody>
      </p:sp>
      <p:sp>
        <p:nvSpPr>
          <p:cNvPr id="5" name="Rectangle 2"/>
          <p:cNvSpPr>
            <a:spLocks noGrp="1" noChangeArrowheads="1"/>
          </p:cNvSpPr>
          <p:nvPr>
            <p:ph type="sldNum" idx="11"/>
          </p:nvPr>
        </p:nvSpPr>
        <p:spPr>
          <a:ln/>
        </p:spPr>
        <p:txBody>
          <a:bodyPr/>
          <a:lstStyle>
            <a:lvl1pPr>
              <a:defRPr/>
            </a:lvl1pPr>
          </a:lstStyle>
          <a:p>
            <a:pPr>
              <a:defRPr/>
            </a:pPr>
            <a:fld id="{EE92552E-46BB-4678-BC82-85E49B6DBB51}" type="slidenum">
              <a:rPr lang="en-GB"/>
              <a:pPr>
                <a:defRPr/>
              </a:pPr>
              <a:t>‹Nº›</a:t>
            </a:fld>
            <a:endParaRPr lang="en-GB"/>
          </a:p>
        </p:txBody>
      </p:sp>
      <p:sp>
        <p:nvSpPr>
          <p:cNvPr id="6" name="Rectangle 15"/>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2586077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5"/>
          <p:cNvSpPr>
            <a:spLocks noGrp="1" noChangeArrowheads="1"/>
          </p:cNvSpPr>
          <p:nvPr>
            <p:ph type="dt" idx="10"/>
          </p:nvPr>
        </p:nvSpPr>
        <p:spPr>
          <a:ln/>
        </p:spPr>
        <p:txBody>
          <a:bodyPr/>
          <a:lstStyle>
            <a:lvl1pPr>
              <a:defRPr/>
            </a:lvl1pPr>
          </a:lstStyle>
          <a:p>
            <a:pPr>
              <a:defRPr/>
            </a:pPr>
            <a:endParaRPr lang="en-GB"/>
          </a:p>
        </p:txBody>
      </p:sp>
      <p:sp>
        <p:nvSpPr>
          <p:cNvPr id="6" name="Rectangle 16"/>
          <p:cNvSpPr>
            <a:spLocks noGrp="1" noChangeArrowheads="1"/>
          </p:cNvSpPr>
          <p:nvPr>
            <p:ph type="ftr" idx="11"/>
          </p:nvPr>
        </p:nvSpPr>
        <p:spPr>
          <a:ln/>
        </p:spPr>
        <p:txBody>
          <a:bodyPr/>
          <a:lstStyle>
            <a:lvl1pPr>
              <a:defRPr/>
            </a:lvl1pPr>
          </a:lstStyle>
          <a:p>
            <a:pPr>
              <a:defRPr/>
            </a:pPr>
            <a:endParaRPr lang="en-GB"/>
          </a:p>
        </p:txBody>
      </p:sp>
      <p:sp>
        <p:nvSpPr>
          <p:cNvPr id="7" name="Rectangle 17"/>
          <p:cNvSpPr>
            <a:spLocks noGrp="1" noChangeArrowheads="1"/>
          </p:cNvSpPr>
          <p:nvPr>
            <p:ph type="sldNum" idx="12"/>
          </p:nvPr>
        </p:nvSpPr>
        <p:spPr>
          <a:ln/>
        </p:spPr>
        <p:txBody>
          <a:bodyPr/>
          <a:lstStyle>
            <a:lvl1pPr>
              <a:defRPr/>
            </a:lvl1pPr>
          </a:lstStyle>
          <a:p>
            <a:pPr>
              <a:defRPr/>
            </a:pPr>
            <a:fld id="{C7DEAB7F-E7C3-4E92-B9FE-B0DF5F2C4AF8}" type="slidenum">
              <a:rPr lang="en-GB"/>
              <a:pPr>
                <a:defRPr/>
              </a:pPr>
              <a:t>‹Nº›</a:t>
            </a:fld>
            <a:endParaRPr lang="en-GB"/>
          </a:p>
        </p:txBody>
      </p:sp>
    </p:spTree>
    <p:extLst>
      <p:ext uri="{BB962C8B-B14F-4D97-AF65-F5344CB8AC3E}">
        <p14:creationId xmlns:p14="http://schemas.microsoft.com/office/powerpoint/2010/main" val="5930958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5"/>
          <p:cNvSpPr>
            <a:spLocks noGrp="1" noChangeArrowheads="1"/>
          </p:cNvSpPr>
          <p:nvPr>
            <p:ph type="dt" idx="10"/>
          </p:nvPr>
        </p:nvSpPr>
        <p:spPr>
          <a:ln/>
        </p:spPr>
        <p:txBody>
          <a:bodyPr/>
          <a:lstStyle>
            <a:lvl1pPr>
              <a:defRPr/>
            </a:lvl1pPr>
          </a:lstStyle>
          <a:p>
            <a:pPr>
              <a:defRPr/>
            </a:pPr>
            <a:endParaRPr lang="en-GB"/>
          </a:p>
        </p:txBody>
      </p:sp>
      <p:sp>
        <p:nvSpPr>
          <p:cNvPr id="5" name="Rectangle 16"/>
          <p:cNvSpPr>
            <a:spLocks noGrp="1" noChangeArrowheads="1"/>
          </p:cNvSpPr>
          <p:nvPr>
            <p:ph type="ftr" idx="11"/>
          </p:nvPr>
        </p:nvSpPr>
        <p:spPr>
          <a:ln/>
        </p:spPr>
        <p:txBody>
          <a:bodyPr/>
          <a:lstStyle>
            <a:lvl1pPr>
              <a:defRPr/>
            </a:lvl1pPr>
          </a:lstStyle>
          <a:p>
            <a:pPr>
              <a:defRPr/>
            </a:pPr>
            <a:endParaRPr lang="en-GB"/>
          </a:p>
        </p:txBody>
      </p:sp>
      <p:sp>
        <p:nvSpPr>
          <p:cNvPr id="6" name="Rectangle 17"/>
          <p:cNvSpPr>
            <a:spLocks noGrp="1" noChangeArrowheads="1"/>
          </p:cNvSpPr>
          <p:nvPr>
            <p:ph type="sldNum" idx="12"/>
          </p:nvPr>
        </p:nvSpPr>
        <p:spPr>
          <a:ln/>
        </p:spPr>
        <p:txBody>
          <a:bodyPr/>
          <a:lstStyle>
            <a:lvl1pPr>
              <a:defRPr/>
            </a:lvl1pPr>
          </a:lstStyle>
          <a:p>
            <a:pPr>
              <a:defRPr/>
            </a:pPr>
            <a:fld id="{F169262B-BDC5-427C-ADCB-98F1588F0369}" type="slidenum">
              <a:rPr lang="en-GB"/>
              <a:pPr>
                <a:defRPr/>
              </a:pPr>
              <a:t>‹Nº›</a:t>
            </a:fld>
            <a:endParaRPr lang="en-GB"/>
          </a:p>
        </p:txBody>
      </p:sp>
    </p:spTree>
    <p:extLst>
      <p:ext uri="{BB962C8B-B14F-4D97-AF65-F5344CB8AC3E}">
        <p14:creationId xmlns:p14="http://schemas.microsoft.com/office/powerpoint/2010/main" val="1136695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1600200"/>
            <a:ext cx="2132013" cy="4525963"/>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600200"/>
            <a:ext cx="62484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5"/>
          <p:cNvSpPr>
            <a:spLocks noGrp="1" noChangeArrowheads="1"/>
          </p:cNvSpPr>
          <p:nvPr>
            <p:ph type="dt" idx="10"/>
          </p:nvPr>
        </p:nvSpPr>
        <p:spPr>
          <a:ln/>
        </p:spPr>
        <p:txBody>
          <a:bodyPr/>
          <a:lstStyle>
            <a:lvl1pPr>
              <a:defRPr/>
            </a:lvl1pPr>
          </a:lstStyle>
          <a:p>
            <a:pPr>
              <a:defRPr/>
            </a:pPr>
            <a:endParaRPr lang="en-GB"/>
          </a:p>
        </p:txBody>
      </p:sp>
      <p:sp>
        <p:nvSpPr>
          <p:cNvPr id="5" name="Rectangle 16"/>
          <p:cNvSpPr>
            <a:spLocks noGrp="1" noChangeArrowheads="1"/>
          </p:cNvSpPr>
          <p:nvPr>
            <p:ph type="ftr" idx="11"/>
          </p:nvPr>
        </p:nvSpPr>
        <p:spPr>
          <a:ln/>
        </p:spPr>
        <p:txBody>
          <a:bodyPr/>
          <a:lstStyle>
            <a:lvl1pPr>
              <a:defRPr/>
            </a:lvl1pPr>
          </a:lstStyle>
          <a:p>
            <a:pPr>
              <a:defRPr/>
            </a:pPr>
            <a:endParaRPr lang="en-GB"/>
          </a:p>
        </p:txBody>
      </p:sp>
      <p:sp>
        <p:nvSpPr>
          <p:cNvPr id="6" name="Rectangle 17"/>
          <p:cNvSpPr>
            <a:spLocks noGrp="1" noChangeArrowheads="1"/>
          </p:cNvSpPr>
          <p:nvPr>
            <p:ph type="sldNum" idx="12"/>
          </p:nvPr>
        </p:nvSpPr>
        <p:spPr>
          <a:ln/>
        </p:spPr>
        <p:txBody>
          <a:bodyPr/>
          <a:lstStyle>
            <a:lvl1pPr>
              <a:defRPr/>
            </a:lvl1pPr>
          </a:lstStyle>
          <a:p>
            <a:pPr>
              <a:defRPr/>
            </a:pPr>
            <a:fld id="{B3952338-1B56-490C-BD97-A24103C065A7}" type="slidenum">
              <a:rPr lang="en-GB"/>
              <a:pPr>
                <a:defRPr/>
              </a:pPr>
              <a:t>‹Nº›</a:t>
            </a:fld>
            <a:endParaRPr lang="en-GB"/>
          </a:p>
        </p:txBody>
      </p:sp>
    </p:spTree>
    <p:extLst>
      <p:ext uri="{BB962C8B-B14F-4D97-AF65-F5344CB8AC3E}">
        <p14:creationId xmlns:p14="http://schemas.microsoft.com/office/powerpoint/2010/main" val="12447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1"/>
          <p:cNvSpPr>
            <a:spLocks noGrp="1" noChangeArrowheads="1"/>
          </p:cNvSpPr>
          <p:nvPr>
            <p:ph type="ftr" idx="10"/>
          </p:nvPr>
        </p:nvSpPr>
        <p:spPr>
          <a:ln/>
        </p:spPr>
        <p:txBody>
          <a:bodyPr/>
          <a:lstStyle>
            <a:lvl1pPr>
              <a:defRPr/>
            </a:lvl1pPr>
          </a:lstStyle>
          <a:p>
            <a:pPr>
              <a:defRPr/>
            </a:pPr>
            <a:endParaRPr lang="en-GB"/>
          </a:p>
        </p:txBody>
      </p:sp>
      <p:sp>
        <p:nvSpPr>
          <p:cNvPr id="5" name="Rectangle 2"/>
          <p:cNvSpPr>
            <a:spLocks noGrp="1" noChangeArrowheads="1"/>
          </p:cNvSpPr>
          <p:nvPr>
            <p:ph type="sldNum" idx="11"/>
          </p:nvPr>
        </p:nvSpPr>
        <p:spPr>
          <a:ln/>
        </p:spPr>
        <p:txBody>
          <a:bodyPr/>
          <a:lstStyle>
            <a:lvl1pPr>
              <a:defRPr/>
            </a:lvl1pPr>
          </a:lstStyle>
          <a:p>
            <a:pPr>
              <a:defRPr/>
            </a:pPr>
            <a:fld id="{FD4F28E4-BD58-4E41-8B19-89825E33B4D3}" type="slidenum">
              <a:rPr lang="en-GB"/>
              <a:pPr>
                <a:defRPr/>
              </a:pPr>
              <a:t>‹Nº›</a:t>
            </a:fld>
            <a:endParaRPr lang="en-GB"/>
          </a:p>
        </p:txBody>
      </p:sp>
      <p:sp>
        <p:nvSpPr>
          <p:cNvPr id="6" name="Rectangle 15"/>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178767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981200"/>
            <a:ext cx="4037013" cy="4233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6613" y="1981200"/>
            <a:ext cx="4038600" cy="4233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1"/>
          <p:cNvSpPr>
            <a:spLocks noGrp="1" noChangeArrowheads="1"/>
          </p:cNvSpPr>
          <p:nvPr>
            <p:ph type="ftr" idx="10"/>
          </p:nvPr>
        </p:nvSpPr>
        <p:spPr>
          <a:ln/>
        </p:spPr>
        <p:txBody>
          <a:bodyPr/>
          <a:lstStyle>
            <a:lvl1pPr>
              <a:defRPr/>
            </a:lvl1pPr>
          </a:lstStyle>
          <a:p>
            <a:pPr>
              <a:defRPr/>
            </a:pPr>
            <a:endParaRPr lang="en-GB"/>
          </a:p>
        </p:txBody>
      </p:sp>
      <p:sp>
        <p:nvSpPr>
          <p:cNvPr id="6" name="Rectangle 2"/>
          <p:cNvSpPr>
            <a:spLocks noGrp="1" noChangeArrowheads="1"/>
          </p:cNvSpPr>
          <p:nvPr>
            <p:ph type="sldNum" idx="11"/>
          </p:nvPr>
        </p:nvSpPr>
        <p:spPr>
          <a:ln/>
        </p:spPr>
        <p:txBody>
          <a:bodyPr/>
          <a:lstStyle>
            <a:lvl1pPr>
              <a:defRPr/>
            </a:lvl1pPr>
          </a:lstStyle>
          <a:p>
            <a:pPr>
              <a:defRPr/>
            </a:pPr>
            <a:fld id="{BE4F167C-99A7-477B-8114-7CDDDE921C98}" type="slidenum">
              <a:rPr lang="en-GB"/>
              <a:pPr>
                <a:defRPr/>
              </a:pPr>
              <a:t>‹Nº›</a:t>
            </a:fld>
            <a:endParaRPr lang="en-GB"/>
          </a:p>
        </p:txBody>
      </p:sp>
      <p:sp>
        <p:nvSpPr>
          <p:cNvPr id="7" name="Rectangle 15"/>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914312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1"/>
          <p:cNvSpPr>
            <a:spLocks noGrp="1" noChangeArrowheads="1"/>
          </p:cNvSpPr>
          <p:nvPr>
            <p:ph type="ftr" idx="10"/>
          </p:nvPr>
        </p:nvSpPr>
        <p:spPr>
          <a:ln/>
        </p:spPr>
        <p:txBody>
          <a:bodyPr/>
          <a:lstStyle>
            <a:lvl1pPr>
              <a:defRPr/>
            </a:lvl1pPr>
          </a:lstStyle>
          <a:p>
            <a:pPr>
              <a:defRPr/>
            </a:pPr>
            <a:endParaRPr lang="en-GB"/>
          </a:p>
        </p:txBody>
      </p:sp>
      <p:sp>
        <p:nvSpPr>
          <p:cNvPr id="8" name="Rectangle 2"/>
          <p:cNvSpPr>
            <a:spLocks noGrp="1" noChangeArrowheads="1"/>
          </p:cNvSpPr>
          <p:nvPr>
            <p:ph type="sldNum" idx="11"/>
          </p:nvPr>
        </p:nvSpPr>
        <p:spPr>
          <a:ln/>
        </p:spPr>
        <p:txBody>
          <a:bodyPr/>
          <a:lstStyle>
            <a:lvl1pPr>
              <a:defRPr/>
            </a:lvl1pPr>
          </a:lstStyle>
          <a:p>
            <a:pPr>
              <a:defRPr/>
            </a:pPr>
            <a:fld id="{62A5C1D9-A0AD-4467-82B4-1BBB7F5C2058}" type="slidenum">
              <a:rPr lang="en-GB"/>
              <a:pPr>
                <a:defRPr/>
              </a:pPr>
              <a:t>‹Nº›</a:t>
            </a:fld>
            <a:endParaRPr lang="en-GB"/>
          </a:p>
        </p:txBody>
      </p:sp>
      <p:sp>
        <p:nvSpPr>
          <p:cNvPr id="9" name="Rectangle 15"/>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455868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1"/>
          <p:cNvSpPr>
            <a:spLocks noGrp="1" noChangeArrowheads="1"/>
          </p:cNvSpPr>
          <p:nvPr>
            <p:ph type="ftr" idx="10"/>
          </p:nvPr>
        </p:nvSpPr>
        <p:spPr>
          <a:ln/>
        </p:spPr>
        <p:txBody>
          <a:bodyPr/>
          <a:lstStyle>
            <a:lvl1pPr>
              <a:defRPr/>
            </a:lvl1pPr>
          </a:lstStyle>
          <a:p>
            <a:pPr>
              <a:defRPr/>
            </a:pPr>
            <a:endParaRPr lang="en-GB"/>
          </a:p>
        </p:txBody>
      </p:sp>
      <p:sp>
        <p:nvSpPr>
          <p:cNvPr id="4" name="Rectangle 2"/>
          <p:cNvSpPr>
            <a:spLocks noGrp="1" noChangeArrowheads="1"/>
          </p:cNvSpPr>
          <p:nvPr>
            <p:ph type="sldNum" idx="11"/>
          </p:nvPr>
        </p:nvSpPr>
        <p:spPr>
          <a:ln/>
        </p:spPr>
        <p:txBody>
          <a:bodyPr/>
          <a:lstStyle>
            <a:lvl1pPr>
              <a:defRPr/>
            </a:lvl1pPr>
          </a:lstStyle>
          <a:p>
            <a:pPr>
              <a:defRPr/>
            </a:pPr>
            <a:fld id="{FA6143B1-F7FC-4339-9CBC-94E9C647B024}" type="slidenum">
              <a:rPr lang="en-GB"/>
              <a:pPr>
                <a:defRPr/>
              </a:pPr>
              <a:t>‹Nº›</a:t>
            </a:fld>
            <a:endParaRPr lang="en-GB"/>
          </a:p>
        </p:txBody>
      </p:sp>
      <p:sp>
        <p:nvSpPr>
          <p:cNvPr id="5" name="Rectangle 15"/>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027466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
          <p:cNvSpPr>
            <a:spLocks noGrp="1" noChangeArrowheads="1"/>
          </p:cNvSpPr>
          <p:nvPr>
            <p:ph type="ftr" idx="10"/>
          </p:nvPr>
        </p:nvSpPr>
        <p:spPr>
          <a:ln/>
        </p:spPr>
        <p:txBody>
          <a:bodyPr/>
          <a:lstStyle>
            <a:lvl1pPr>
              <a:defRPr/>
            </a:lvl1pPr>
          </a:lstStyle>
          <a:p>
            <a:pPr>
              <a:defRPr/>
            </a:pPr>
            <a:endParaRPr lang="en-GB"/>
          </a:p>
        </p:txBody>
      </p:sp>
      <p:sp>
        <p:nvSpPr>
          <p:cNvPr id="3" name="Rectangle 2"/>
          <p:cNvSpPr>
            <a:spLocks noGrp="1" noChangeArrowheads="1"/>
          </p:cNvSpPr>
          <p:nvPr>
            <p:ph type="sldNum" idx="11"/>
          </p:nvPr>
        </p:nvSpPr>
        <p:spPr>
          <a:ln/>
        </p:spPr>
        <p:txBody>
          <a:bodyPr/>
          <a:lstStyle>
            <a:lvl1pPr>
              <a:defRPr/>
            </a:lvl1pPr>
          </a:lstStyle>
          <a:p>
            <a:pPr>
              <a:defRPr/>
            </a:pPr>
            <a:fld id="{0395BDCB-0C54-46F0-913D-4F3913636C12}" type="slidenum">
              <a:rPr lang="en-GB"/>
              <a:pPr>
                <a:defRPr/>
              </a:pPr>
              <a:t>‹Nº›</a:t>
            </a:fld>
            <a:endParaRPr lang="en-GB"/>
          </a:p>
        </p:txBody>
      </p:sp>
      <p:sp>
        <p:nvSpPr>
          <p:cNvPr id="4" name="Rectangle 15"/>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998947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
          <p:cNvSpPr>
            <a:spLocks noGrp="1" noChangeArrowheads="1"/>
          </p:cNvSpPr>
          <p:nvPr>
            <p:ph type="ftr" idx="10"/>
          </p:nvPr>
        </p:nvSpPr>
        <p:spPr>
          <a:ln/>
        </p:spPr>
        <p:txBody>
          <a:bodyPr/>
          <a:lstStyle>
            <a:lvl1pPr>
              <a:defRPr/>
            </a:lvl1pPr>
          </a:lstStyle>
          <a:p>
            <a:pPr>
              <a:defRPr/>
            </a:pPr>
            <a:endParaRPr lang="en-GB"/>
          </a:p>
        </p:txBody>
      </p:sp>
      <p:sp>
        <p:nvSpPr>
          <p:cNvPr id="6" name="Rectangle 2"/>
          <p:cNvSpPr>
            <a:spLocks noGrp="1" noChangeArrowheads="1"/>
          </p:cNvSpPr>
          <p:nvPr>
            <p:ph type="sldNum" idx="11"/>
          </p:nvPr>
        </p:nvSpPr>
        <p:spPr>
          <a:ln/>
        </p:spPr>
        <p:txBody>
          <a:bodyPr/>
          <a:lstStyle>
            <a:lvl1pPr>
              <a:defRPr/>
            </a:lvl1pPr>
          </a:lstStyle>
          <a:p>
            <a:pPr>
              <a:defRPr/>
            </a:pPr>
            <a:fld id="{5A81666A-5D28-46C7-947B-06D139A76A92}" type="slidenum">
              <a:rPr lang="en-GB"/>
              <a:pPr>
                <a:defRPr/>
              </a:pPr>
              <a:t>‹Nº›</a:t>
            </a:fld>
            <a:endParaRPr lang="en-GB"/>
          </a:p>
        </p:txBody>
      </p:sp>
      <p:sp>
        <p:nvSpPr>
          <p:cNvPr id="7" name="Rectangle 15"/>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79388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
          <p:cNvSpPr>
            <a:spLocks noGrp="1" noChangeArrowheads="1"/>
          </p:cNvSpPr>
          <p:nvPr>
            <p:ph type="ftr" idx="10"/>
          </p:nvPr>
        </p:nvSpPr>
        <p:spPr>
          <a:ln/>
        </p:spPr>
        <p:txBody>
          <a:bodyPr/>
          <a:lstStyle>
            <a:lvl1pPr>
              <a:defRPr/>
            </a:lvl1pPr>
          </a:lstStyle>
          <a:p>
            <a:pPr>
              <a:defRPr/>
            </a:pPr>
            <a:endParaRPr lang="en-GB"/>
          </a:p>
        </p:txBody>
      </p:sp>
      <p:sp>
        <p:nvSpPr>
          <p:cNvPr id="6" name="Rectangle 2"/>
          <p:cNvSpPr>
            <a:spLocks noGrp="1" noChangeArrowheads="1"/>
          </p:cNvSpPr>
          <p:nvPr>
            <p:ph type="sldNum" idx="11"/>
          </p:nvPr>
        </p:nvSpPr>
        <p:spPr>
          <a:ln/>
        </p:spPr>
        <p:txBody>
          <a:bodyPr/>
          <a:lstStyle>
            <a:lvl1pPr>
              <a:defRPr/>
            </a:lvl1pPr>
          </a:lstStyle>
          <a:p>
            <a:pPr>
              <a:defRPr/>
            </a:pPr>
            <a:fld id="{83DED16B-673B-4DA8-95B0-DADE3B27F8F5}" type="slidenum">
              <a:rPr lang="en-GB"/>
              <a:pPr>
                <a:defRPr/>
              </a:pPr>
              <a:t>‹Nº›</a:t>
            </a:fld>
            <a:endParaRPr lang="en-GB"/>
          </a:p>
        </p:txBody>
      </p:sp>
      <p:sp>
        <p:nvSpPr>
          <p:cNvPr id="7" name="Rectangle 15"/>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067405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ftr"/>
          </p:nvPr>
        </p:nvSpPr>
        <p:spPr bwMode="auto">
          <a:xfrm>
            <a:off x="3124200" y="6248400"/>
            <a:ext cx="28940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
                <a:srgbClr val="00A30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none" smtClean="0">
                <a:solidFill>
                  <a:srgbClr val="000000"/>
                </a:solidFill>
              </a:defRPr>
            </a:lvl1pPr>
          </a:lstStyle>
          <a:p>
            <a:pPr>
              <a:defRPr/>
            </a:pPr>
            <a:endParaRPr lang="en-GB"/>
          </a:p>
        </p:txBody>
      </p:sp>
      <p:sp>
        <p:nvSpPr>
          <p:cNvPr id="1026" name="Rectangle 2"/>
          <p:cNvSpPr>
            <a:spLocks noGrp="1" noChangeArrowheads="1"/>
          </p:cNvSpPr>
          <p:nvPr>
            <p:ph type="sldNum"/>
          </p:nvPr>
        </p:nvSpPr>
        <p:spPr bwMode="auto">
          <a:xfrm>
            <a:off x="6553200" y="6248400"/>
            <a:ext cx="21320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none" smtClean="0">
                <a:solidFill>
                  <a:srgbClr val="000000"/>
                </a:solidFill>
                <a:latin typeface="Arial Black" pitchFamily="34" charset="0"/>
              </a:defRPr>
            </a:lvl1pPr>
          </a:lstStyle>
          <a:p>
            <a:pPr>
              <a:defRPr/>
            </a:pPr>
            <a:fld id="{0FC75C8D-2A9F-40D3-B975-027B050AFB84}" type="slidenum">
              <a:rPr lang="en-GB"/>
              <a:pPr>
                <a:defRPr/>
              </a:pPr>
              <a:t>‹Nº›</a:t>
            </a:fld>
            <a:endParaRPr lang="en-GB"/>
          </a:p>
        </p:txBody>
      </p:sp>
      <p:grpSp>
        <p:nvGrpSpPr>
          <p:cNvPr id="1028" name="Group 3"/>
          <p:cNvGrpSpPr>
            <a:grpSpLocks/>
          </p:cNvGrpSpPr>
          <p:nvPr/>
        </p:nvGrpSpPr>
        <p:grpSpPr bwMode="auto">
          <a:xfrm>
            <a:off x="0" y="0"/>
            <a:ext cx="9142413" cy="544513"/>
            <a:chOff x="0" y="0"/>
            <a:chExt cx="5759" cy="343"/>
          </a:xfrm>
        </p:grpSpPr>
        <p:sp>
          <p:nvSpPr>
            <p:cNvPr id="1032" name="Rectangle 4"/>
            <p:cNvSpPr>
              <a:spLocks noChangeArrowheads="1"/>
            </p:cNvSpPr>
            <p:nvPr/>
          </p:nvSpPr>
          <p:spPr bwMode="auto">
            <a:xfrm>
              <a:off x="0" y="0"/>
              <a:ext cx="180" cy="336"/>
            </a:xfrm>
            <a:prstGeom prst="rect">
              <a:avLst/>
            </a:prstGeom>
            <a:gradFill rotWithShape="0">
              <a:gsLst>
                <a:gs pos="0">
                  <a:srgbClr val="FFFFFF"/>
                </a:gs>
                <a:gs pos="100000">
                  <a:srgbClr val="CCCCE6"/>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x-none"/>
            </a:p>
          </p:txBody>
        </p:sp>
        <p:sp>
          <p:nvSpPr>
            <p:cNvPr id="1033" name="Rectangle 5"/>
            <p:cNvSpPr>
              <a:spLocks noChangeArrowheads="1"/>
            </p:cNvSpPr>
            <p:nvPr/>
          </p:nvSpPr>
          <p:spPr bwMode="auto">
            <a:xfrm>
              <a:off x="260" y="85"/>
              <a:ext cx="5500" cy="173"/>
            </a:xfrm>
            <a:prstGeom prst="rect">
              <a:avLst/>
            </a:prstGeom>
            <a:gradFill rotWithShape="0">
              <a:gsLst>
                <a:gs pos="0">
                  <a:srgbClr val="FFFFFF"/>
                </a:gs>
                <a:gs pos="100000">
                  <a:srgbClr val="00007D"/>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x-none"/>
            </a:p>
          </p:txBody>
        </p:sp>
        <p:sp>
          <p:nvSpPr>
            <p:cNvPr id="1034" name="Rectangle 6"/>
            <p:cNvSpPr>
              <a:spLocks noChangeArrowheads="1"/>
            </p:cNvSpPr>
            <p:nvPr/>
          </p:nvSpPr>
          <p:spPr bwMode="auto">
            <a:xfrm>
              <a:off x="258" y="85"/>
              <a:ext cx="87" cy="89"/>
            </a:xfrm>
            <a:prstGeom prst="rect">
              <a:avLst/>
            </a:prstGeom>
            <a:solidFill>
              <a:srgbClr val="CCCC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x-none"/>
            </a:p>
          </p:txBody>
        </p:sp>
        <p:sp>
          <p:nvSpPr>
            <p:cNvPr id="1035" name="Rectangle 7"/>
            <p:cNvSpPr>
              <a:spLocks noChangeArrowheads="1"/>
            </p:cNvSpPr>
            <p:nvPr/>
          </p:nvSpPr>
          <p:spPr bwMode="auto">
            <a:xfrm>
              <a:off x="345" y="0"/>
              <a:ext cx="88" cy="87"/>
            </a:xfrm>
            <a:prstGeom prst="rect">
              <a:avLst/>
            </a:prstGeom>
            <a:solidFill>
              <a:srgbClr val="CCCC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x-none"/>
            </a:p>
          </p:txBody>
        </p:sp>
        <p:sp>
          <p:nvSpPr>
            <p:cNvPr id="1036" name="Rectangle 8"/>
            <p:cNvSpPr>
              <a:spLocks noChangeArrowheads="1"/>
            </p:cNvSpPr>
            <p:nvPr/>
          </p:nvSpPr>
          <p:spPr bwMode="auto">
            <a:xfrm>
              <a:off x="345" y="85"/>
              <a:ext cx="88" cy="89"/>
            </a:xfrm>
            <a:prstGeom prst="rect">
              <a:avLst/>
            </a:prstGeom>
            <a:solidFill>
              <a:srgbClr val="9999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x-none"/>
            </a:p>
          </p:txBody>
        </p:sp>
        <p:sp>
          <p:nvSpPr>
            <p:cNvPr id="1037" name="Rectangle 9"/>
            <p:cNvSpPr>
              <a:spLocks noChangeArrowheads="1"/>
            </p:cNvSpPr>
            <p:nvPr/>
          </p:nvSpPr>
          <p:spPr bwMode="auto">
            <a:xfrm>
              <a:off x="173" y="173"/>
              <a:ext cx="86" cy="87"/>
            </a:xfrm>
            <a:prstGeom prst="rect">
              <a:avLst/>
            </a:prstGeom>
            <a:solidFill>
              <a:srgbClr val="CCCC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x-none"/>
            </a:p>
          </p:txBody>
        </p:sp>
        <p:sp>
          <p:nvSpPr>
            <p:cNvPr id="1038" name="Rectangle 10"/>
            <p:cNvSpPr>
              <a:spLocks noChangeArrowheads="1"/>
            </p:cNvSpPr>
            <p:nvPr/>
          </p:nvSpPr>
          <p:spPr bwMode="auto">
            <a:xfrm>
              <a:off x="83" y="86"/>
              <a:ext cx="89" cy="87"/>
            </a:xfrm>
            <a:prstGeom prst="rect">
              <a:avLst/>
            </a:prstGeom>
            <a:solidFill>
              <a:srgbClr val="00007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x-none"/>
            </a:p>
          </p:txBody>
        </p:sp>
        <p:sp>
          <p:nvSpPr>
            <p:cNvPr id="2" name="Rectangle 11"/>
            <p:cNvSpPr>
              <a:spLocks noChangeArrowheads="1"/>
            </p:cNvSpPr>
            <p:nvPr/>
          </p:nvSpPr>
          <p:spPr bwMode="auto">
            <a:xfrm>
              <a:off x="258" y="171"/>
              <a:ext cx="87" cy="87"/>
            </a:xfrm>
            <a:prstGeom prst="rect">
              <a:avLst/>
            </a:prstGeom>
            <a:solidFill>
              <a:srgbClr val="9999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x-none"/>
            </a:p>
          </p:txBody>
        </p:sp>
        <p:sp>
          <p:nvSpPr>
            <p:cNvPr id="1040" name="Rectangle 12"/>
            <p:cNvSpPr>
              <a:spLocks noChangeArrowheads="1"/>
            </p:cNvSpPr>
            <p:nvPr/>
          </p:nvSpPr>
          <p:spPr bwMode="auto">
            <a:xfrm>
              <a:off x="173" y="258"/>
              <a:ext cx="86" cy="86"/>
            </a:xfrm>
            <a:prstGeom prst="rect">
              <a:avLst/>
            </a:prstGeom>
            <a:solidFill>
              <a:srgbClr val="9999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x-none"/>
            </a:p>
          </p:txBody>
        </p:sp>
      </p:grpSp>
      <p:sp>
        <p:nvSpPr>
          <p:cNvPr id="1029" name="Rectangle 13"/>
          <p:cNvSpPr>
            <a:spLocks noGrp="1" noChangeArrowheads="1"/>
          </p:cNvSpPr>
          <p:nvPr>
            <p:ph type="title"/>
          </p:nvPr>
        </p:nvSpPr>
        <p:spPr bwMode="auto">
          <a:xfrm>
            <a:off x="457200" y="425450"/>
            <a:ext cx="8228013" cy="143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x-none" smtClean="0"/>
              <a:t>Pulse para editar el formato del texto de título</a:t>
            </a:r>
          </a:p>
        </p:txBody>
      </p:sp>
      <p:sp>
        <p:nvSpPr>
          <p:cNvPr id="1030" name="Rectangle 14"/>
          <p:cNvSpPr>
            <a:spLocks noGrp="1" noChangeArrowheads="1"/>
          </p:cNvSpPr>
          <p:nvPr>
            <p:ph type="body" idx="1"/>
          </p:nvPr>
        </p:nvSpPr>
        <p:spPr bwMode="auto">
          <a:xfrm>
            <a:off x="457200" y="1981200"/>
            <a:ext cx="8228013" cy="423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x-none" smtClean="0"/>
              <a:t>Pulse para editar los formatos del texto del esquema</a:t>
            </a:r>
          </a:p>
          <a:p>
            <a:pPr lvl="1"/>
            <a:r>
              <a:rPr lang="en-GB" altLang="x-none" smtClean="0"/>
              <a:t>Segundo nivel del esquema</a:t>
            </a:r>
          </a:p>
          <a:p>
            <a:pPr lvl="2"/>
            <a:r>
              <a:rPr lang="en-GB" altLang="x-none" smtClean="0"/>
              <a:t>Tercer nivel del esquema</a:t>
            </a:r>
          </a:p>
          <a:p>
            <a:pPr lvl="3"/>
            <a:r>
              <a:rPr lang="en-GB" altLang="x-none" smtClean="0"/>
              <a:t>Cuarto nivel del esquema</a:t>
            </a:r>
          </a:p>
          <a:p>
            <a:pPr lvl="4"/>
            <a:r>
              <a:rPr lang="en-GB" altLang="x-none" smtClean="0"/>
              <a:t>Quinto nivel del esquema</a:t>
            </a:r>
          </a:p>
          <a:p>
            <a:pPr lvl="4"/>
            <a:r>
              <a:rPr lang="en-GB" altLang="x-none" smtClean="0"/>
              <a:t>Sexto nivel del esquema</a:t>
            </a:r>
          </a:p>
          <a:p>
            <a:pPr lvl="4"/>
            <a:r>
              <a:rPr lang="en-GB" altLang="x-none" smtClean="0"/>
              <a:t>Séptimo nivel del esquema</a:t>
            </a:r>
          </a:p>
          <a:p>
            <a:pPr lvl="4"/>
            <a:r>
              <a:rPr lang="en-GB" altLang="x-none" smtClean="0"/>
              <a:t>Octavo nivel del esquema</a:t>
            </a:r>
          </a:p>
          <a:p>
            <a:pPr lvl="4"/>
            <a:r>
              <a:rPr lang="en-GB" altLang="x-none" smtClean="0"/>
              <a:t>Noveno nivel del esquema</a:t>
            </a:r>
          </a:p>
        </p:txBody>
      </p:sp>
      <p:sp>
        <p:nvSpPr>
          <p:cNvPr id="1039" name="Rectangle 15"/>
          <p:cNvSpPr>
            <a:spLocks noGrp="1" noChangeArrowheads="1"/>
          </p:cNvSpPr>
          <p:nvPr>
            <p:ph type="dt"/>
          </p:nvPr>
        </p:nvSpPr>
        <p:spPr bwMode="auto">
          <a:xfrm>
            <a:off x="457200" y="6245225"/>
            <a:ext cx="21320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l">
              <a:buClr>
                <a:srgbClr val="00A30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none" smtClean="0">
                <a:solidFill>
                  <a:srgbClr val="000000"/>
                </a:solidFill>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spcBef>
          <a:spcPct val="0"/>
        </a:spcBef>
        <a:spcAft>
          <a:spcPct val="0"/>
        </a:spcAft>
        <a:buClr>
          <a:srgbClr val="000000"/>
        </a:buClr>
        <a:buSzPct val="100000"/>
        <a:buFont typeface="Arial" charset="0"/>
        <a:defRPr sz="4400">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Arial" charset="0"/>
        <a:defRPr sz="4400">
          <a:solidFill>
            <a:srgbClr val="000000"/>
          </a:solidFill>
          <a:latin typeface="Arial" charset="0"/>
        </a:defRPr>
      </a:lvl2pPr>
      <a:lvl3pPr algn="l" defTabSz="449263" rtl="0" eaLnBrk="0" fontAlgn="base" hangingPunct="0">
        <a:spcBef>
          <a:spcPct val="0"/>
        </a:spcBef>
        <a:spcAft>
          <a:spcPct val="0"/>
        </a:spcAft>
        <a:buClr>
          <a:srgbClr val="000000"/>
        </a:buClr>
        <a:buSzPct val="100000"/>
        <a:buFont typeface="Arial" charset="0"/>
        <a:defRPr sz="4400">
          <a:solidFill>
            <a:srgbClr val="000000"/>
          </a:solidFill>
          <a:latin typeface="Arial" charset="0"/>
        </a:defRPr>
      </a:lvl3pPr>
      <a:lvl4pPr algn="l" defTabSz="449263" rtl="0" eaLnBrk="0" fontAlgn="base" hangingPunct="0">
        <a:spcBef>
          <a:spcPct val="0"/>
        </a:spcBef>
        <a:spcAft>
          <a:spcPct val="0"/>
        </a:spcAft>
        <a:buClr>
          <a:srgbClr val="000000"/>
        </a:buClr>
        <a:buSzPct val="100000"/>
        <a:buFont typeface="Arial" charset="0"/>
        <a:defRPr sz="4400">
          <a:solidFill>
            <a:srgbClr val="000000"/>
          </a:solidFill>
          <a:latin typeface="Arial" charset="0"/>
        </a:defRPr>
      </a:lvl4pPr>
      <a:lvl5pPr algn="l" defTabSz="449263" rtl="0" eaLnBrk="0" fontAlgn="base" hangingPunct="0">
        <a:spcBef>
          <a:spcPct val="0"/>
        </a:spcBef>
        <a:spcAft>
          <a:spcPct val="0"/>
        </a:spcAft>
        <a:buClr>
          <a:srgbClr val="000000"/>
        </a:buClr>
        <a:buSzPct val="100000"/>
        <a:buFont typeface="Arial" charset="0"/>
        <a:defRPr sz="4400">
          <a:solidFill>
            <a:srgbClr val="000000"/>
          </a:solidFill>
          <a:latin typeface="Arial" charset="0"/>
        </a:defRPr>
      </a:lvl5pPr>
      <a:lvl6pPr marL="457200" algn="l" defTabSz="449263" rtl="0" fontAlgn="base">
        <a:spcBef>
          <a:spcPct val="0"/>
        </a:spcBef>
        <a:spcAft>
          <a:spcPct val="0"/>
        </a:spcAft>
        <a:buClr>
          <a:srgbClr val="000000"/>
        </a:buClr>
        <a:buSzPct val="100000"/>
        <a:buFont typeface="Arial" charset="0"/>
        <a:defRPr sz="4400">
          <a:solidFill>
            <a:srgbClr val="000000"/>
          </a:solidFill>
          <a:latin typeface="Arial" charset="0"/>
        </a:defRPr>
      </a:lvl6pPr>
      <a:lvl7pPr marL="914400" algn="l" defTabSz="449263" rtl="0" fontAlgn="base">
        <a:spcBef>
          <a:spcPct val="0"/>
        </a:spcBef>
        <a:spcAft>
          <a:spcPct val="0"/>
        </a:spcAft>
        <a:buClr>
          <a:srgbClr val="000000"/>
        </a:buClr>
        <a:buSzPct val="100000"/>
        <a:buFont typeface="Arial" charset="0"/>
        <a:defRPr sz="4400">
          <a:solidFill>
            <a:srgbClr val="000000"/>
          </a:solidFill>
          <a:latin typeface="Arial" charset="0"/>
        </a:defRPr>
      </a:lvl7pPr>
      <a:lvl8pPr marL="1371600" algn="l" defTabSz="449263" rtl="0" fontAlgn="base">
        <a:spcBef>
          <a:spcPct val="0"/>
        </a:spcBef>
        <a:spcAft>
          <a:spcPct val="0"/>
        </a:spcAft>
        <a:buClr>
          <a:srgbClr val="000000"/>
        </a:buClr>
        <a:buSzPct val="100000"/>
        <a:buFont typeface="Arial" charset="0"/>
        <a:defRPr sz="4400">
          <a:solidFill>
            <a:srgbClr val="000000"/>
          </a:solidFill>
          <a:latin typeface="Arial" charset="0"/>
        </a:defRPr>
      </a:lvl8pPr>
      <a:lvl9pPr marL="1828800" algn="l" defTabSz="449263" rtl="0" fontAlgn="base">
        <a:spcBef>
          <a:spcPct val="0"/>
        </a:spcBef>
        <a:spcAft>
          <a:spcPct val="0"/>
        </a:spcAft>
        <a:buClr>
          <a:srgbClr val="000000"/>
        </a:buClr>
        <a:buSzPct val="100000"/>
        <a:buFont typeface="Arial" charset="0"/>
        <a:defRPr sz="4400">
          <a:solidFill>
            <a:srgbClr val="000000"/>
          </a:solidFill>
          <a:latin typeface="Arial" charset="0"/>
        </a:defRPr>
      </a:lvl9pPr>
    </p:titleStyle>
    <p:bodyStyle>
      <a:lvl1pPr marL="341313" indent="-341313" algn="l" defTabSz="449263" rtl="0" eaLnBrk="0" fontAlgn="base" hangingPunct="0">
        <a:spcBef>
          <a:spcPts val="800"/>
        </a:spcBef>
        <a:spcAft>
          <a:spcPct val="0"/>
        </a:spcAft>
        <a:buClr>
          <a:srgbClr val="000000"/>
        </a:buClr>
        <a:buSzPct val="75000"/>
        <a:buFont typeface="Wingdings" pitchFamily="2" charset="2"/>
        <a:buChar char=""/>
        <a:defRPr sz="3200">
          <a:solidFill>
            <a:srgbClr val="000000"/>
          </a:solidFill>
          <a:latin typeface="+mn-lt"/>
          <a:ea typeface="+mn-ea"/>
          <a:cs typeface="+mn-cs"/>
        </a:defRPr>
      </a:lvl1pPr>
      <a:lvl2pPr marL="741363" indent="-284163" algn="l" defTabSz="449263" rtl="0" eaLnBrk="0" fontAlgn="base" hangingPunct="0">
        <a:spcBef>
          <a:spcPts val="700"/>
        </a:spcBef>
        <a:spcAft>
          <a:spcPct val="0"/>
        </a:spcAft>
        <a:buClr>
          <a:srgbClr val="9999CC"/>
        </a:buClr>
        <a:buSzPct val="80000"/>
        <a:buFont typeface="Wingdings" pitchFamily="2" charset="2"/>
        <a:buChar char=""/>
        <a:defRPr sz="2800">
          <a:solidFill>
            <a:srgbClr val="000000"/>
          </a:solidFill>
          <a:latin typeface="+mn-lt"/>
        </a:defRPr>
      </a:lvl2pPr>
      <a:lvl3pPr marL="1143000" indent="-228600" algn="l" defTabSz="449263" rtl="0" eaLnBrk="0" fontAlgn="base" hangingPunct="0">
        <a:spcBef>
          <a:spcPts val="600"/>
        </a:spcBef>
        <a:spcAft>
          <a:spcPct val="0"/>
        </a:spcAft>
        <a:buClr>
          <a:srgbClr val="000000"/>
        </a:buClr>
        <a:buSzPct val="65000"/>
        <a:buFont typeface="Wingdings" pitchFamily="2" charset="2"/>
        <a:buChar char=""/>
        <a:defRPr sz="2400">
          <a:solidFill>
            <a:srgbClr val="000000"/>
          </a:solidFill>
          <a:latin typeface="+mn-lt"/>
        </a:defRPr>
      </a:lvl3pPr>
      <a:lvl4pPr marL="1600200" indent="-228600" algn="l" defTabSz="449263" rtl="0" eaLnBrk="0" fontAlgn="base" hangingPunct="0">
        <a:spcBef>
          <a:spcPts val="500"/>
        </a:spcBef>
        <a:spcAft>
          <a:spcPct val="0"/>
        </a:spcAft>
        <a:buClr>
          <a:srgbClr val="9999CC"/>
        </a:buClr>
        <a:buSzPct val="70000"/>
        <a:buFont typeface="Wingdings" pitchFamily="2" charset="2"/>
        <a:buChar char=""/>
        <a:defRPr sz="2000">
          <a:solidFill>
            <a:srgbClr val="000000"/>
          </a:solidFill>
          <a:latin typeface="+mn-lt"/>
        </a:defRPr>
      </a:lvl4pPr>
      <a:lvl5pPr marL="2057400" indent="-228600" algn="l" defTabSz="449263" rtl="0" eaLnBrk="0" fontAlgn="base" hangingPunct="0">
        <a:spcBef>
          <a:spcPts val="500"/>
        </a:spcBef>
        <a:spcAft>
          <a:spcPct val="0"/>
        </a:spcAft>
        <a:buClr>
          <a:srgbClr val="9999CC"/>
        </a:buClr>
        <a:buSzPct val="100000"/>
        <a:buFont typeface="Wingdings" pitchFamily="2" charset="2"/>
        <a:buChar char=""/>
        <a:defRPr sz="2000">
          <a:solidFill>
            <a:srgbClr val="000000"/>
          </a:solidFill>
          <a:latin typeface="+mn-lt"/>
        </a:defRPr>
      </a:lvl5pPr>
      <a:lvl6pPr marL="2514600" indent="-228600" algn="l" defTabSz="449263" rtl="0" fontAlgn="base">
        <a:spcBef>
          <a:spcPts val="500"/>
        </a:spcBef>
        <a:spcAft>
          <a:spcPct val="0"/>
        </a:spcAft>
        <a:buClr>
          <a:srgbClr val="9999CC"/>
        </a:buClr>
        <a:buSzPct val="100000"/>
        <a:buFont typeface="Wingdings" pitchFamily="2" charset="2"/>
        <a:buChar char=""/>
        <a:defRPr sz="2000">
          <a:solidFill>
            <a:srgbClr val="000000"/>
          </a:solidFill>
          <a:latin typeface="+mn-lt"/>
        </a:defRPr>
      </a:lvl6pPr>
      <a:lvl7pPr marL="2971800" indent="-228600" algn="l" defTabSz="449263" rtl="0" fontAlgn="base">
        <a:spcBef>
          <a:spcPts val="500"/>
        </a:spcBef>
        <a:spcAft>
          <a:spcPct val="0"/>
        </a:spcAft>
        <a:buClr>
          <a:srgbClr val="9999CC"/>
        </a:buClr>
        <a:buSzPct val="100000"/>
        <a:buFont typeface="Wingdings" pitchFamily="2" charset="2"/>
        <a:buChar char=""/>
        <a:defRPr sz="2000">
          <a:solidFill>
            <a:srgbClr val="000000"/>
          </a:solidFill>
          <a:latin typeface="+mn-lt"/>
        </a:defRPr>
      </a:lvl7pPr>
      <a:lvl8pPr marL="3429000" indent="-228600" algn="l" defTabSz="449263" rtl="0" fontAlgn="base">
        <a:spcBef>
          <a:spcPts val="500"/>
        </a:spcBef>
        <a:spcAft>
          <a:spcPct val="0"/>
        </a:spcAft>
        <a:buClr>
          <a:srgbClr val="9999CC"/>
        </a:buClr>
        <a:buSzPct val="100000"/>
        <a:buFont typeface="Wingdings" pitchFamily="2" charset="2"/>
        <a:buChar char=""/>
        <a:defRPr sz="2000">
          <a:solidFill>
            <a:srgbClr val="000000"/>
          </a:solidFill>
          <a:latin typeface="+mn-lt"/>
        </a:defRPr>
      </a:lvl8pPr>
      <a:lvl9pPr marL="3886200" indent="-228600" algn="l" defTabSz="449263" rtl="0" fontAlgn="base">
        <a:spcBef>
          <a:spcPts val="500"/>
        </a:spcBef>
        <a:spcAft>
          <a:spcPct val="0"/>
        </a:spcAft>
        <a:buClr>
          <a:srgbClr val="9999CC"/>
        </a:buClr>
        <a:buSzPct val="100000"/>
        <a:buFont typeface="Wingdings" pitchFamily="2" charset="2"/>
        <a:buChar char=""/>
        <a:defRPr sz="2000">
          <a:solidFill>
            <a:srgbClr val="000000"/>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1"/>
          <p:cNvGrpSpPr>
            <a:grpSpLocks/>
          </p:cNvGrpSpPr>
          <p:nvPr/>
        </p:nvGrpSpPr>
        <p:grpSpPr bwMode="auto">
          <a:xfrm>
            <a:off x="0" y="0"/>
            <a:ext cx="9142413" cy="6856413"/>
            <a:chOff x="0" y="0"/>
            <a:chExt cx="5759" cy="4319"/>
          </a:xfrm>
        </p:grpSpPr>
        <p:sp>
          <p:nvSpPr>
            <p:cNvPr id="2055" name="Rectangle 2"/>
            <p:cNvSpPr>
              <a:spLocks noChangeArrowheads="1"/>
            </p:cNvSpPr>
            <p:nvPr/>
          </p:nvSpPr>
          <p:spPr bwMode="auto">
            <a:xfrm>
              <a:off x="0" y="0"/>
              <a:ext cx="2208" cy="4320"/>
            </a:xfrm>
            <a:prstGeom prst="rect">
              <a:avLst/>
            </a:prstGeom>
            <a:gradFill rotWithShape="0">
              <a:gsLst>
                <a:gs pos="0">
                  <a:srgbClr val="FFFFFF"/>
                </a:gs>
                <a:gs pos="100000">
                  <a:srgbClr val="CCCCE6"/>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x-none"/>
            </a:p>
          </p:txBody>
        </p:sp>
        <p:sp>
          <p:nvSpPr>
            <p:cNvPr id="2056" name="Rectangle 3"/>
            <p:cNvSpPr>
              <a:spLocks noChangeArrowheads="1"/>
            </p:cNvSpPr>
            <p:nvPr/>
          </p:nvSpPr>
          <p:spPr bwMode="auto">
            <a:xfrm>
              <a:off x="1081" y="1065"/>
              <a:ext cx="4679" cy="1596"/>
            </a:xfrm>
            <a:prstGeom prst="rect">
              <a:avLst/>
            </a:prstGeom>
            <a:solidFill>
              <a:srgbClr val="00007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x-none"/>
            </a:p>
          </p:txBody>
        </p:sp>
        <p:grpSp>
          <p:nvGrpSpPr>
            <p:cNvPr id="2057" name="Group 4"/>
            <p:cNvGrpSpPr>
              <a:grpSpLocks/>
            </p:cNvGrpSpPr>
            <p:nvPr/>
          </p:nvGrpSpPr>
          <p:grpSpPr bwMode="auto">
            <a:xfrm>
              <a:off x="0" y="672"/>
              <a:ext cx="1805" cy="1988"/>
              <a:chOff x="0" y="672"/>
              <a:chExt cx="1805" cy="1988"/>
            </a:xfrm>
          </p:grpSpPr>
          <p:sp>
            <p:nvSpPr>
              <p:cNvPr id="2058" name="Rectangle 5"/>
              <p:cNvSpPr>
                <a:spLocks noChangeArrowheads="1"/>
              </p:cNvSpPr>
              <p:nvPr/>
            </p:nvSpPr>
            <p:spPr bwMode="auto">
              <a:xfrm>
                <a:off x="361" y="2257"/>
                <a:ext cx="363" cy="404"/>
              </a:xfrm>
              <a:prstGeom prst="rect">
                <a:avLst/>
              </a:prstGeom>
              <a:solidFill>
                <a:srgbClr val="9999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x-none"/>
              </a:p>
            </p:txBody>
          </p:sp>
          <p:sp>
            <p:nvSpPr>
              <p:cNvPr id="2059" name="Rectangle 6"/>
              <p:cNvSpPr>
                <a:spLocks noChangeArrowheads="1"/>
              </p:cNvSpPr>
              <p:nvPr/>
            </p:nvSpPr>
            <p:spPr bwMode="auto">
              <a:xfrm>
                <a:off x="1081" y="1065"/>
                <a:ext cx="362" cy="405"/>
              </a:xfrm>
              <a:prstGeom prst="rect">
                <a:avLst/>
              </a:prstGeom>
              <a:solidFill>
                <a:srgbClr val="CCCC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x-none"/>
              </a:p>
            </p:txBody>
          </p:sp>
          <p:sp>
            <p:nvSpPr>
              <p:cNvPr id="2060" name="Rectangle 7"/>
              <p:cNvSpPr>
                <a:spLocks noChangeArrowheads="1"/>
              </p:cNvSpPr>
              <p:nvPr/>
            </p:nvSpPr>
            <p:spPr bwMode="auto">
              <a:xfrm>
                <a:off x="1437" y="672"/>
                <a:ext cx="369" cy="400"/>
              </a:xfrm>
              <a:prstGeom prst="rect">
                <a:avLst/>
              </a:prstGeom>
              <a:solidFill>
                <a:srgbClr val="CCCC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x-none"/>
              </a:p>
            </p:txBody>
          </p:sp>
          <p:sp>
            <p:nvSpPr>
              <p:cNvPr id="2061" name="Rectangle 8"/>
              <p:cNvSpPr>
                <a:spLocks noChangeArrowheads="1"/>
              </p:cNvSpPr>
              <p:nvPr/>
            </p:nvSpPr>
            <p:spPr bwMode="auto">
              <a:xfrm>
                <a:off x="719" y="2257"/>
                <a:ext cx="368" cy="404"/>
              </a:xfrm>
              <a:prstGeom prst="rect">
                <a:avLst/>
              </a:prstGeom>
              <a:solidFill>
                <a:srgbClr val="00007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x-none"/>
              </a:p>
            </p:txBody>
          </p:sp>
          <p:sp>
            <p:nvSpPr>
              <p:cNvPr id="2062" name="Rectangle 9"/>
              <p:cNvSpPr>
                <a:spLocks noChangeArrowheads="1"/>
              </p:cNvSpPr>
              <p:nvPr/>
            </p:nvSpPr>
            <p:spPr bwMode="auto">
              <a:xfrm>
                <a:off x="1437" y="1065"/>
                <a:ext cx="369" cy="405"/>
              </a:xfrm>
              <a:prstGeom prst="rect">
                <a:avLst/>
              </a:prstGeom>
              <a:solidFill>
                <a:srgbClr val="9999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x-none"/>
              </a:p>
            </p:txBody>
          </p:sp>
          <p:sp>
            <p:nvSpPr>
              <p:cNvPr id="2" name="Rectangle 10"/>
              <p:cNvSpPr>
                <a:spLocks noChangeArrowheads="1"/>
              </p:cNvSpPr>
              <p:nvPr/>
            </p:nvSpPr>
            <p:spPr bwMode="auto">
              <a:xfrm>
                <a:off x="719" y="1464"/>
                <a:ext cx="368" cy="399"/>
              </a:xfrm>
              <a:prstGeom prst="rect">
                <a:avLst/>
              </a:prstGeom>
              <a:solidFill>
                <a:srgbClr val="CCCC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x-none"/>
              </a:p>
            </p:txBody>
          </p:sp>
          <p:sp>
            <p:nvSpPr>
              <p:cNvPr id="3" name="Rectangle 11"/>
              <p:cNvSpPr>
                <a:spLocks noChangeArrowheads="1"/>
              </p:cNvSpPr>
              <p:nvPr/>
            </p:nvSpPr>
            <p:spPr bwMode="auto">
              <a:xfrm>
                <a:off x="0" y="1464"/>
                <a:ext cx="367" cy="399"/>
              </a:xfrm>
              <a:prstGeom prst="rect">
                <a:avLst/>
              </a:prstGeom>
              <a:solidFill>
                <a:srgbClr val="00007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x-none"/>
              </a:p>
            </p:txBody>
          </p:sp>
          <p:sp>
            <p:nvSpPr>
              <p:cNvPr id="4" name="Rectangle 12"/>
              <p:cNvSpPr>
                <a:spLocks noChangeArrowheads="1"/>
              </p:cNvSpPr>
              <p:nvPr/>
            </p:nvSpPr>
            <p:spPr bwMode="auto">
              <a:xfrm>
                <a:off x="1081" y="1464"/>
                <a:ext cx="362" cy="399"/>
              </a:xfrm>
              <a:prstGeom prst="rect">
                <a:avLst/>
              </a:prstGeom>
              <a:solidFill>
                <a:srgbClr val="9999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x-none"/>
              </a:p>
            </p:txBody>
          </p:sp>
          <p:sp>
            <p:nvSpPr>
              <p:cNvPr id="2066" name="Rectangle 13"/>
              <p:cNvSpPr>
                <a:spLocks noChangeArrowheads="1"/>
              </p:cNvSpPr>
              <p:nvPr/>
            </p:nvSpPr>
            <p:spPr bwMode="auto">
              <a:xfrm>
                <a:off x="361" y="1857"/>
                <a:ext cx="363" cy="406"/>
              </a:xfrm>
              <a:prstGeom prst="rect">
                <a:avLst/>
              </a:prstGeom>
              <a:solidFill>
                <a:srgbClr val="CCCCE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x-none"/>
              </a:p>
            </p:txBody>
          </p:sp>
          <p:sp>
            <p:nvSpPr>
              <p:cNvPr id="2067" name="Rectangle 14"/>
              <p:cNvSpPr>
                <a:spLocks noChangeArrowheads="1"/>
              </p:cNvSpPr>
              <p:nvPr/>
            </p:nvSpPr>
            <p:spPr bwMode="auto">
              <a:xfrm>
                <a:off x="719" y="1857"/>
                <a:ext cx="368" cy="406"/>
              </a:xfrm>
              <a:prstGeom prst="rect">
                <a:avLst/>
              </a:prstGeom>
              <a:solidFill>
                <a:srgbClr val="9999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x-none"/>
              </a:p>
            </p:txBody>
          </p:sp>
        </p:grpSp>
      </p:grpSp>
      <p:sp>
        <p:nvSpPr>
          <p:cNvPr id="2063" name="Rectangle 15"/>
          <p:cNvSpPr>
            <a:spLocks noGrp="1" noChangeArrowheads="1"/>
          </p:cNvSpPr>
          <p:nvPr>
            <p:ph type="dt"/>
          </p:nvPr>
        </p:nvSpPr>
        <p:spPr bwMode="auto">
          <a:xfrm>
            <a:off x="457200" y="6248400"/>
            <a:ext cx="21320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l">
              <a:buSzPct val="45000"/>
              <a:buFont typeface="Wingdings" pitchFamily="2" charset="2"/>
              <a:buNone/>
              <a:tabLst>
                <a:tab pos="723900" algn="l"/>
                <a:tab pos="1447800" algn="l"/>
              </a:tabLst>
              <a:defRPr u="none" smtClean="0">
                <a:solidFill>
                  <a:srgbClr val="000000"/>
                </a:solidFill>
                <a:latin typeface="Times New Roman" pitchFamily="18" charset="0"/>
              </a:defRPr>
            </a:lvl1pPr>
          </a:lstStyle>
          <a:p>
            <a:pPr>
              <a:defRPr/>
            </a:pPr>
            <a:endParaRPr lang="en-GB"/>
          </a:p>
        </p:txBody>
      </p:sp>
      <p:sp>
        <p:nvSpPr>
          <p:cNvPr id="2064" name="Rectangle 16"/>
          <p:cNvSpPr>
            <a:spLocks noGrp="1" noChangeArrowheads="1"/>
          </p:cNvSpPr>
          <p:nvPr>
            <p:ph type="ftr"/>
          </p:nvPr>
        </p:nvSpPr>
        <p:spPr bwMode="auto">
          <a:xfrm>
            <a:off x="3124200" y="6248400"/>
            <a:ext cx="28940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SzPct val="45000"/>
              <a:buFont typeface="Wingdings" pitchFamily="2" charset="2"/>
              <a:buNone/>
              <a:tabLst>
                <a:tab pos="723900" algn="l"/>
                <a:tab pos="1447800" algn="l"/>
                <a:tab pos="2171700" algn="l"/>
                <a:tab pos="2895600" algn="l"/>
              </a:tabLst>
              <a:defRPr u="none" smtClean="0">
                <a:solidFill>
                  <a:srgbClr val="000000"/>
                </a:solidFill>
                <a:latin typeface="Times New Roman" pitchFamily="18" charset="0"/>
              </a:defRPr>
            </a:lvl1pPr>
          </a:lstStyle>
          <a:p>
            <a:pPr>
              <a:defRPr/>
            </a:pPr>
            <a:endParaRPr lang="en-GB"/>
          </a:p>
        </p:txBody>
      </p:sp>
      <p:sp>
        <p:nvSpPr>
          <p:cNvPr id="2065" name="Rectangle 17"/>
          <p:cNvSpPr>
            <a:spLocks noGrp="1" noChangeArrowheads="1"/>
          </p:cNvSpPr>
          <p:nvPr>
            <p:ph type="sldNum"/>
          </p:nvPr>
        </p:nvSpPr>
        <p:spPr bwMode="auto">
          <a:xfrm>
            <a:off x="6553200" y="6248400"/>
            <a:ext cx="21320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buFont typeface="Arial Black" pitchFamily="34" charset="0"/>
              <a:buNone/>
              <a:tabLst>
                <a:tab pos="723900" algn="l"/>
                <a:tab pos="1447800" algn="l"/>
              </a:tabLst>
              <a:defRPr u="none" smtClean="0">
                <a:solidFill>
                  <a:srgbClr val="000000"/>
                </a:solidFill>
                <a:latin typeface="Arial Black" pitchFamily="34" charset="0"/>
              </a:defRPr>
            </a:lvl1pPr>
          </a:lstStyle>
          <a:p>
            <a:pPr>
              <a:defRPr/>
            </a:pPr>
            <a:fld id="{041DB928-8E82-423A-81B4-F50357E445D1}" type="slidenum">
              <a:rPr lang="en-GB"/>
              <a:pPr>
                <a:defRPr/>
              </a:pPr>
              <a:t>‹Nº›</a:t>
            </a:fld>
            <a:endParaRPr lang="en-GB"/>
          </a:p>
        </p:txBody>
      </p:sp>
      <p:sp>
        <p:nvSpPr>
          <p:cNvPr id="2054" name="Rectangle 18"/>
          <p:cNvSpPr>
            <a:spLocks noGrp="1" noChangeArrowheads="1"/>
          </p:cNvSpPr>
          <p:nvPr>
            <p:ph type="title"/>
          </p:nvPr>
        </p:nvSpPr>
        <p:spPr bwMode="auto">
          <a:xfrm>
            <a:off x="2971800" y="1828800"/>
            <a:ext cx="6018213" cy="220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x-none" smtClean="0"/>
              <a:t>Pulse para editar el formato del texto de título</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spcBef>
          <a:spcPct val="0"/>
        </a:spcBef>
        <a:spcAft>
          <a:spcPct val="0"/>
        </a:spcAft>
        <a:buClr>
          <a:srgbClr val="000000"/>
        </a:buClr>
        <a:buSzPct val="100000"/>
        <a:buFont typeface="Arial" charset="0"/>
        <a:defRPr sz="4400">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Arial" charset="0"/>
        <a:defRPr sz="4400">
          <a:solidFill>
            <a:srgbClr val="000000"/>
          </a:solidFill>
          <a:latin typeface="Arial" charset="0"/>
        </a:defRPr>
      </a:lvl2pPr>
      <a:lvl3pPr algn="l" defTabSz="449263" rtl="0" eaLnBrk="0" fontAlgn="base" hangingPunct="0">
        <a:spcBef>
          <a:spcPct val="0"/>
        </a:spcBef>
        <a:spcAft>
          <a:spcPct val="0"/>
        </a:spcAft>
        <a:buClr>
          <a:srgbClr val="000000"/>
        </a:buClr>
        <a:buSzPct val="100000"/>
        <a:buFont typeface="Arial" charset="0"/>
        <a:defRPr sz="4400">
          <a:solidFill>
            <a:srgbClr val="000000"/>
          </a:solidFill>
          <a:latin typeface="Arial" charset="0"/>
        </a:defRPr>
      </a:lvl3pPr>
      <a:lvl4pPr algn="l" defTabSz="449263" rtl="0" eaLnBrk="0" fontAlgn="base" hangingPunct="0">
        <a:spcBef>
          <a:spcPct val="0"/>
        </a:spcBef>
        <a:spcAft>
          <a:spcPct val="0"/>
        </a:spcAft>
        <a:buClr>
          <a:srgbClr val="000000"/>
        </a:buClr>
        <a:buSzPct val="100000"/>
        <a:buFont typeface="Arial" charset="0"/>
        <a:defRPr sz="4400">
          <a:solidFill>
            <a:srgbClr val="000000"/>
          </a:solidFill>
          <a:latin typeface="Arial" charset="0"/>
        </a:defRPr>
      </a:lvl4pPr>
      <a:lvl5pPr algn="l" defTabSz="449263" rtl="0" eaLnBrk="0" fontAlgn="base" hangingPunct="0">
        <a:spcBef>
          <a:spcPct val="0"/>
        </a:spcBef>
        <a:spcAft>
          <a:spcPct val="0"/>
        </a:spcAft>
        <a:buClr>
          <a:srgbClr val="000000"/>
        </a:buClr>
        <a:buSzPct val="100000"/>
        <a:buFont typeface="Arial" charset="0"/>
        <a:defRPr sz="4400">
          <a:solidFill>
            <a:srgbClr val="000000"/>
          </a:solidFill>
          <a:latin typeface="Arial" charset="0"/>
        </a:defRPr>
      </a:lvl5pPr>
      <a:lvl6pPr marL="457200" algn="l" defTabSz="449263" rtl="0" fontAlgn="base">
        <a:spcBef>
          <a:spcPct val="0"/>
        </a:spcBef>
        <a:spcAft>
          <a:spcPct val="0"/>
        </a:spcAft>
        <a:buClr>
          <a:srgbClr val="000000"/>
        </a:buClr>
        <a:buSzPct val="100000"/>
        <a:buFont typeface="Arial" charset="0"/>
        <a:defRPr sz="4400">
          <a:solidFill>
            <a:srgbClr val="000000"/>
          </a:solidFill>
          <a:latin typeface="Arial" charset="0"/>
        </a:defRPr>
      </a:lvl6pPr>
      <a:lvl7pPr marL="914400" algn="l" defTabSz="449263" rtl="0" fontAlgn="base">
        <a:spcBef>
          <a:spcPct val="0"/>
        </a:spcBef>
        <a:spcAft>
          <a:spcPct val="0"/>
        </a:spcAft>
        <a:buClr>
          <a:srgbClr val="000000"/>
        </a:buClr>
        <a:buSzPct val="100000"/>
        <a:buFont typeface="Arial" charset="0"/>
        <a:defRPr sz="4400">
          <a:solidFill>
            <a:srgbClr val="000000"/>
          </a:solidFill>
          <a:latin typeface="Arial" charset="0"/>
        </a:defRPr>
      </a:lvl7pPr>
      <a:lvl8pPr marL="1371600" algn="l" defTabSz="449263" rtl="0" fontAlgn="base">
        <a:spcBef>
          <a:spcPct val="0"/>
        </a:spcBef>
        <a:spcAft>
          <a:spcPct val="0"/>
        </a:spcAft>
        <a:buClr>
          <a:srgbClr val="000000"/>
        </a:buClr>
        <a:buSzPct val="100000"/>
        <a:buFont typeface="Arial" charset="0"/>
        <a:defRPr sz="4400">
          <a:solidFill>
            <a:srgbClr val="000000"/>
          </a:solidFill>
          <a:latin typeface="Arial" charset="0"/>
        </a:defRPr>
      </a:lvl8pPr>
      <a:lvl9pPr marL="1828800" algn="l" defTabSz="449263" rtl="0" fontAlgn="base">
        <a:spcBef>
          <a:spcPct val="0"/>
        </a:spcBef>
        <a:spcAft>
          <a:spcPct val="0"/>
        </a:spcAft>
        <a:buClr>
          <a:srgbClr val="000000"/>
        </a:buClr>
        <a:buSzPct val="100000"/>
        <a:buFont typeface="Arial" charset="0"/>
        <a:defRPr sz="4400">
          <a:solidFill>
            <a:srgbClr val="000000"/>
          </a:solidFill>
          <a:latin typeface="Arial" charset="0"/>
        </a:defRPr>
      </a:lvl9pPr>
    </p:titleStyle>
    <p:bodyStyle>
      <a:lvl1pPr marL="341313" indent="-341313" algn="l" defTabSz="449263" rtl="0" eaLnBrk="0" fontAlgn="base" hangingPunct="0">
        <a:spcBef>
          <a:spcPts val="800"/>
        </a:spcBef>
        <a:spcAft>
          <a:spcPct val="0"/>
        </a:spcAft>
        <a:buClr>
          <a:srgbClr val="000000"/>
        </a:buClr>
        <a:buSzPct val="75000"/>
        <a:buFont typeface="Wingdings" pitchFamily="2" charset="2"/>
        <a:buChar char=""/>
        <a:defRPr sz="3200">
          <a:solidFill>
            <a:srgbClr val="000000"/>
          </a:solidFill>
          <a:latin typeface="+mn-lt"/>
          <a:ea typeface="+mn-ea"/>
          <a:cs typeface="+mn-cs"/>
        </a:defRPr>
      </a:lvl1pPr>
      <a:lvl2pPr marL="741363" indent="-284163" algn="l" defTabSz="449263" rtl="0" eaLnBrk="0" fontAlgn="base" hangingPunct="0">
        <a:spcBef>
          <a:spcPts val="700"/>
        </a:spcBef>
        <a:spcAft>
          <a:spcPct val="0"/>
        </a:spcAft>
        <a:buClr>
          <a:srgbClr val="9999CC"/>
        </a:buClr>
        <a:buSzPct val="80000"/>
        <a:buFont typeface="Wingdings" pitchFamily="2" charset="2"/>
        <a:buChar char=""/>
        <a:defRPr sz="2800">
          <a:solidFill>
            <a:srgbClr val="000000"/>
          </a:solidFill>
          <a:latin typeface="+mn-lt"/>
        </a:defRPr>
      </a:lvl2pPr>
      <a:lvl3pPr marL="1143000" indent="-228600" algn="l" defTabSz="449263" rtl="0" eaLnBrk="0" fontAlgn="base" hangingPunct="0">
        <a:spcBef>
          <a:spcPts val="600"/>
        </a:spcBef>
        <a:spcAft>
          <a:spcPct val="0"/>
        </a:spcAft>
        <a:buClr>
          <a:srgbClr val="000000"/>
        </a:buClr>
        <a:buSzPct val="65000"/>
        <a:buFont typeface="Wingdings" pitchFamily="2" charset="2"/>
        <a:buChar char=""/>
        <a:defRPr sz="2400">
          <a:solidFill>
            <a:srgbClr val="000000"/>
          </a:solidFill>
          <a:latin typeface="+mn-lt"/>
        </a:defRPr>
      </a:lvl3pPr>
      <a:lvl4pPr marL="1600200" indent="-228600" algn="l" defTabSz="449263" rtl="0" eaLnBrk="0" fontAlgn="base" hangingPunct="0">
        <a:spcBef>
          <a:spcPts val="500"/>
        </a:spcBef>
        <a:spcAft>
          <a:spcPct val="0"/>
        </a:spcAft>
        <a:buClr>
          <a:srgbClr val="9999CC"/>
        </a:buClr>
        <a:buSzPct val="70000"/>
        <a:buFont typeface="Wingdings" pitchFamily="2" charset="2"/>
        <a:buChar char=""/>
        <a:defRPr sz="2000">
          <a:solidFill>
            <a:srgbClr val="000000"/>
          </a:solidFill>
          <a:latin typeface="+mn-lt"/>
        </a:defRPr>
      </a:lvl4pPr>
      <a:lvl5pPr marL="2057400" indent="-228600" algn="l" defTabSz="449263" rtl="0" eaLnBrk="0" fontAlgn="base" hangingPunct="0">
        <a:spcBef>
          <a:spcPts val="500"/>
        </a:spcBef>
        <a:spcAft>
          <a:spcPct val="0"/>
        </a:spcAft>
        <a:buClr>
          <a:srgbClr val="9999CC"/>
        </a:buClr>
        <a:buSzPct val="100000"/>
        <a:buFont typeface="Wingdings" pitchFamily="2" charset="2"/>
        <a:buChar char=""/>
        <a:defRPr sz="2000">
          <a:solidFill>
            <a:srgbClr val="000000"/>
          </a:solidFill>
          <a:latin typeface="+mn-lt"/>
        </a:defRPr>
      </a:lvl5pPr>
      <a:lvl6pPr marL="2514600" indent="-228600" algn="l" defTabSz="449263" rtl="0" fontAlgn="base">
        <a:spcBef>
          <a:spcPts val="500"/>
        </a:spcBef>
        <a:spcAft>
          <a:spcPct val="0"/>
        </a:spcAft>
        <a:buClr>
          <a:srgbClr val="9999CC"/>
        </a:buClr>
        <a:buSzPct val="100000"/>
        <a:buFont typeface="Wingdings" pitchFamily="2" charset="2"/>
        <a:buChar char=""/>
        <a:defRPr sz="2000">
          <a:solidFill>
            <a:srgbClr val="000000"/>
          </a:solidFill>
          <a:latin typeface="+mn-lt"/>
        </a:defRPr>
      </a:lvl6pPr>
      <a:lvl7pPr marL="2971800" indent="-228600" algn="l" defTabSz="449263" rtl="0" fontAlgn="base">
        <a:spcBef>
          <a:spcPts val="500"/>
        </a:spcBef>
        <a:spcAft>
          <a:spcPct val="0"/>
        </a:spcAft>
        <a:buClr>
          <a:srgbClr val="9999CC"/>
        </a:buClr>
        <a:buSzPct val="100000"/>
        <a:buFont typeface="Wingdings" pitchFamily="2" charset="2"/>
        <a:buChar char=""/>
        <a:defRPr sz="2000">
          <a:solidFill>
            <a:srgbClr val="000000"/>
          </a:solidFill>
          <a:latin typeface="+mn-lt"/>
        </a:defRPr>
      </a:lvl7pPr>
      <a:lvl8pPr marL="3429000" indent="-228600" algn="l" defTabSz="449263" rtl="0" fontAlgn="base">
        <a:spcBef>
          <a:spcPts val="500"/>
        </a:spcBef>
        <a:spcAft>
          <a:spcPct val="0"/>
        </a:spcAft>
        <a:buClr>
          <a:srgbClr val="9999CC"/>
        </a:buClr>
        <a:buSzPct val="100000"/>
        <a:buFont typeface="Wingdings" pitchFamily="2" charset="2"/>
        <a:buChar char=""/>
        <a:defRPr sz="2000">
          <a:solidFill>
            <a:srgbClr val="000000"/>
          </a:solidFill>
          <a:latin typeface="+mn-lt"/>
        </a:defRPr>
      </a:lvl8pPr>
      <a:lvl9pPr marL="3886200" indent="-228600" algn="l" defTabSz="449263" rtl="0" fontAlgn="base">
        <a:spcBef>
          <a:spcPts val="500"/>
        </a:spcBef>
        <a:spcAft>
          <a:spcPct val="0"/>
        </a:spcAft>
        <a:buClr>
          <a:srgbClr val="9999CC"/>
        </a:buClr>
        <a:buSzPct val="100000"/>
        <a:buFont typeface="Wingdings" pitchFamily="2" charset="2"/>
        <a:buChar char=""/>
        <a:defRPr sz="2000">
          <a:solidFill>
            <a:srgbClr val="000000"/>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title"/>
          </p:nvPr>
        </p:nvSpPr>
        <p:spPr>
          <a:xfrm>
            <a:off x="468313" y="188913"/>
            <a:ext cx="8675687" cy="1433512"/>
          </a:xfrm>
        </p:spPr>
        <p:txBody>
          <a:bodyPr/>
          <a:lstStyle/>
          <a:p>
            <a:pPr eaLnBrk="1" hangingPunct="1"/>
            <a:r>
              <a:rPr lang="es-ES_tradnl" altLang="x-none" smtClean="0"/>
              <a:t>Protocolos TCP y UDP</a:t>
            </a:r>
            <a:endParaRPr lang="es-ES" altLang="x-none" smtClean="0"/>
          </a:p>
        </p:txBody>
      </p:sp>
      <p:sp>
        <p:nvSpPr>
          <p:cNvPr id="3075" name="Rectangle 6"/>
          <p:cNvSpPr>
            <a:spLocks noGrp="1" noChangeArrowheads="1"/>
          </p:cNvSpPr>
          <p:nvPr>
            <p:ph type="body" idx="1"/>
          </p:nvPr>
        </p:nvSpPr>
        <p:spPr>
          <a:xfrm>
            <a:off x="250825" y="1412875"/>
            <a:ext cx="8642350" cy="5256213"/>
          </a:xfrm>
        </p:spPr>
        <p:txBody>
          <a:bodyPr/>
          <a:lstStyle/>
          <a:p>
            <a:pPr eaLnBrk="1" hangingPunct="1"/>
            <a:r>
              <a:rPr lang="es-ES_tradnl" altLang="x-none" smtClean="0"/>
              <a:t>TCP y UDP son protocolos de la capa de transporte</a:t>
            </a:r>
          </a:p>
          <a:p>
            <a:pPr lvl="1" eaLnBrk="1" hangingPunct="1"/>
            <a:r>
              <a:rPr lang="es-ES_tradnl" altLang="x-none" smtClean="0"/>
              <a:t>Garantiza la entrega de mensajes entre dos entidades remotas (programas)</a:t>
            </a:r>
          </a:p>
          <a:p>
            <a:pPr lvl="1" eaLnBrk="1" hangingPunct="1"/>
            <a:r>
              <a:rPr lang="es-ES_tradnl" altLang="x-none" smtClean="0"/>
              <a:t>Utiliza el protocolo de red (IP)</a:t>
            </a:r>
          </a:p>
          <a:p>
            <a:pPr lvl="1" eaLnBrk="1" hangingPunct="1"/>
            <a:endParaRPr lang="es-ES_tradnl" altLang="x-none" smtClean="0"/>
          </a:p>
          <a:p>
            <a:pPr eaLnBrk="1" hangingPunct="1"/>
            <a:endParaRPr lang="es-ES_tradnl" altLang="x-none" smtClean="0"/>
          </a:p>
        </p:txBody>
      </p:sp>
      <p:pic>
        <p:nvPicPr>
          <p:cNvPr id="3076"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363" y="3933825"/>
            <a:ext cx="3922712"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ext Box 8"/>
          <p:cNvSpPr txBox="1">
            <a:spLocks noChangeArrowheads="1"/>
          </p:cNvSpPr>
          <p:nvPr/>
        </p:nvSpPr>
        <p:spPr bwMode="auto">
          <a:xfrm>
            <a:off x="250825" y="4076700"/>
            <a:ext cx="4608513" cy="216376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u="sng">
                <a:solidFill>
                  <a:schemeClr val="tx1"/>
                </a:solidFill>
                <a:latin typeface="Arial" charset="0"/>
              </a:defRPr>
            </a:lvl1pPr>
            <a:lvl2pPr eaLnBrk="0" hangingPunct="0">
              <a:defRPr sz="1200" u="sng">
                <a:solidFill>
                  <a:schemeClr val="tx1"/>
                </a:solidFill>
                <a:latin typeface="Arial" charset="0"/>
              </a:defRPr>
            </a:lvl2pPr>
            <a:lvl3pPr marL="1143000" indent="-228600" eaLnBrk="0" hangingPunct="0">
              <a:defRPr sz="1200" u="sng">
                <a:solidFill>
                  <a:schemeClr val="tx1"/>
                </a:solidFill>
                <a:latin typeface="Arial" charset="0"/>
              </a:defRPr>
            </a:lvl3pPr>
            <a:lvl4pPr marL="1600200" indent="-228600" eaLnBrk="0" hangingPunct="0">
              <a:defRPr sz="1200" u="sng">
                <a:solidFill>
                  <a:schemeClr val="tx1"/>
                </a:solidFill>
                <a:latin typeface="Arial" charset="0"/>
              </a:defRPr>
            </a:lvl4pPr>
            <a:lvl5pPr marL="2057400" indent="-228600" eaLnBrk="0" hangingPunct="0">
              <a:defRPr sz="1200" u="sng">
                <a:solidFill>
                  <a:schemeClr val="tx1"/>
                </a:solidFill>
                <a:latin typeface="Arial" charset="0"/>
              </a:defRPr>
            </a:lvl5pPr>
            <a:lvl6pPr marL="25146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6pPr>
            <a:lvl7pPr marL="29718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7pPr>
            <a:lvl8pPr marL="34290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8pPr>
            <a:lvl9pPr marL="38862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9pPr>
          </a:lstStyle>
          <a:p>
            <a:pPr lvl="1" algn="l" eaLnBrk="1" hangingPunct="1">
              <a:spcBef>
                <a:spcPts val="700"/>
              </a:spcBef>
              <a:buClr>
                <a:srgbClr val="9999CC"/>
              </a:buClr>
              <a:buSzPct val="80000"/>
              <a:buFont typeface="Wingdings" pitchFamily="2" charset="2"/>
              <a:buChar char=""/>
            </a:pPr>
            <a:r>
              <a:rPr lang="es-ES_tradnl" altLang="x-none" sz="2800" b="1" u="none">
                <a:solidFill>
                  <a:srgbClr val="000000"/>
                </a:solidFill>
              </a:rPr>
              <a:t>T</a:t>
            </a:r>
            <a:r>
              <a:rPr lang="es-ES_tradnl" altLang="x-none" sz="2800" u="none">
                <a:solidFill>
                  <a:srgbClr val="000000"/>
                </a:solidFill>
              </a:rPr>
              <a:t>ransmission </a:t>
            </a:r>
            <a:r>
              <a:rPr lang="es-ES_tradnl" altLang="x-none" sz="2800" b="1" u="none">
                <a:solidFill>
                  <a:srgbClr val="000000"/>
                </a:solidFill>
              </a:rPr>
              <a:t>C</a:t>
            </a:r>
            <a:r>
              <a:rPr lang="es-ES_tradnl" altLang="x-none" sz="2800" u="none">
                <a:solidFill>
                  <a:srgbClr val="000000"/>
                </a:solidFill>
              </a:rPr>
              <a:t>ontrol </a:t>
            </a:r>
            <a:r>
              <a:rPr lang="es-ES_tradnl" altLang="x-none" sz="2800" b="1" u="none">
                <a:solidFill>
                  <a:srgbClr val="000000"/>
                </a:solidFill>
              </a:rPr>
              <a:t>P</a:t>
            </a:r>
            <a:r>
              <a:rPr lang="es-ES_tradnl" altLang="x-none" sz="2800" u="none">
                <a:solidFill>
                  <a:srgbClr val="000000"/>
                </a:solidFill>
              </a:rPr>
              <a:t>rotocol</a:t>
            </a:r>
          </a:p>
          <a:p>
            <a:pPr lvl="1" algn="l" eaLnBrk="1" hangingPunct="1">
              <a:spcBef>
                <a:spcPts val="700"/>
              </a:spcBef>
              <a:buClr>
                <a:srgbClr val="9999CC"/>
              </a:buClr>
              <a:buSzPct val="80000"/>
              <a:buFont typeface="Wingdings" pitchFamily="2" charset="2"/>
              <a:buChar char=""/>
            </a:pPr>
            <a:r>
              <a:rPr lang="es-ES_tradnl" altLang="x-none" sz="2800" b="1" u="none">
                <a:solidFill>
                  <a:srgbClr val="000000"/>
                </a:solidFill>
              </a:rPr>
              <a:t>U</a:t>
            </a:r>
            <a:r>
              <a:rPr lang="es-ES_tradnl" altLang="x-none" sz="2800" u="none">
                <a:solidFill>
                  <a:srgbClr val="000000"/>
                </a:solidFill>
              </a:rPr>
              <a:t>ser </a:t>
            </a:r>
            <a:r>
              <a:rPr lang="es-ES_tradnl" altLang="x-none" sz="2800" b="1" u="none">
                <a:solidFill>
                  <a:srgbClr val="000000"/>
                </a:solidFill>
              </a:rPr>
              <a:t>D</a:t>
            </a:r>
            <a:r>
              <a:rPr lang="es-ES_tradnl" altLang="x-none" sz="2800" u="none">
                <a:solidFill>
                  <a:srgbClr val="000000"/>
                </a:solidFill>
              </a:rPr>
              <a:t>atagram </a:t>
            </a:r>
            <a:r>
              <a:rPr lang="es-ES_tradnl" altLang="x-none" sz="2800" b="1" u="none">
                <a:solidFill>
                  <a:srgbClr val="000000"/>
                </a:solidFill>
              </a:rPr>
              <a:t>P</a:t>
            </a:r>
            <a:r>
              <a:rPr lang="es-ES_tradnl" altLang="x-none" sz="2800" u="none">
                <a:solidFill>
                  <a:srgbClr val="000000"/>
                </a:solidFill>
              </a:rPr>
              <a:t>rotocol</a:t>
            </a:r>
          </a:p>
          <a:p>
            <a:pPr eaLnBrk="1" hangingPunct="1">
              <a:spcBef>
                <a:spcPct val="50000"/>
              </a:spcBef>
            </a:pPr>
            <a:endParaRPr lang="es-ES" altLang="x-non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425450"/>
            <a:ext cx="8228013" cy="1058863"/>
          </a:xfrm>
        </p:spPr>
        <p:txBody>
          <a:bodyPr/>
          <a:lstStyle/>
          <a:p>
            <a:pPr eaLnBrk="1" hangingPunct="1"/>
            <a:r>
              <a:rPr lang="es-ES" altLang="x-none" smtClean="0"/>
              <a:t>Reenvíos TCP</a:t>
            </a:r>
          </a:p>
        </p:txBody>
      </p:sp>
      <p:sp>
        <p:nvSpPr>
          <p:cNvPr id="12291" name="Line 5"/>
          <p:cNvSpPr>
            <a:spLocks noChangeShapeType="1"/>
          </p:cNvSpPr>
          <p:nvPr/>
        </p:nvSpPr>
        <p:spPr bwMode="auto">
          <a:xfrm flipH="1">
            <a:off x="5254625" y="1484313"/>
            <a:ext cx="1588" cy="5113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292" name="Line 6"/>
          <p:cNvSpPr>
            <a:spLocks noChangeShapeType="1"/>
          </p:cNvSpPr>
          <p:nvPr/>
        </p:nvSpPr>
        <p:spPr bwMode="auto">
          <a:xfrm>
            <a:off x="8207375" y="1484313"/>
            <a:ext cx="0" cy="5113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293" name="Rectangle 7"/>
          <p:cNvSpPr>
            <a:spLocks noChangeArrowheads="1"/>
          </p:cNvSpPr>
          <p:nvPr/>
        </p:nvSpPr>
        <p:spPr bwMode="auto">
          <a:xfrm>
            <a:off x="4967288" y="1052513"/>
            <a:ext cx="581025" cy="409575"/>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s-ES" altLang="x-none" sz="2000" b="1" u="none"/>
              <a:t>A</a:t>
            </a:r>
          </a:p>
        </p:txBody>
      </p:sp>
      <p:sp>
        <p:nvSpPr>
          <p:cNvPr id="12294" name="Rectangle 8"/>
          <p:cNvSpPr>
            <a:spLocks noChangeArrowheads="1"/>
          </p:cNvSpPr>
          <p:nvPr/>
        </p:nvSpPr>
        <p:spPr bwMode="auto">
          <a:xfrm>
            <a:off x="7920038" y="1052513"/>
            <a:ext cx="581025" cy="409575"/>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s-ES" altLang="x-none" sz="2000" b="1" u="none"/>
              <a:t>B</a:t>
            </a:r>
          </a:p>
        </p:txBody>
      </p:sp>
      <p:grpSp>
        <p:nvGrpSpPr>
          <p:cNvPr id="195611" name="Group 27"/>
          <p:cNvGrpSpPr>
            <a:grpSpLocks/>
          </p:cNvGrpSpPr>
          <p:nvPr/>
        </p:nvGrpSpPr>
        <p:grpSpPr bwMode="auto">
          <a:xfrm>
            <a:off x="4391025" y="1555750"/>
            <a:ext cx="3816350" cy="1800225"/>
            <a:chOff x="2608" y="980"/>
            <a:chExt cx="2404" cy="1134"/>
          </a:xfrm>
        </p:grpSpPr>
        <p:sp>
          <p:nvSpPr>
            <p:cNvPr id="12315" name="Line 9"/>
            <p:cNvSpPr>
              <a:spLocks noChangeShapeType="1"/>
            </p:cNvSpPr>
            <p:nvPr/>
          </p:nvSpPr>
          <p:spPr bwMode="auto">
            <a:xfrm>
              <a:off x="3153" y="1071"/>
              <a:ext cx="1859" cy="454"/>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316" name="Line 10"/>
            <p:cNvSpPr>
              <a:spLocks noChangeShapeType="1"/>
            </p:cNvSpPr>
            <p:nvPr/>
          </p:nvSpPr>
          <p:spPr bwMode="auto">
            <a:xfrm>
              <a:off x="3153" y="1388"/>
              <a:ext cx="1859" cy="454"/>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317" name="Line 11"/>
            <p:cNvSpPr>
              <a:spLocks noChangeShapeType="1"/>
            </p:cNvSpPr>
            <p:nvPr/>
          </p:nvSpPr>
          <p:spPr bwMode="auto">
            <a:xfrm>
              <a:off x="3153" y="1706"/>
              <a:ext cx="1859" cy="408"/>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318" name="Text Box 12"/>
            <p:cNvSpPr txBox="1">
              <a:spLocks noChangeArrowheads="1"/>
            </p:cNvSpPr>
            <p:nvPr/>
          </p:nvSpPr>
          <p:spPr bwMode="auto">
            <a:xfrm>
              <a:off x="2608" y="980"/>
              <a:ext cx="635" cy="17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u="sng">
                  <a:solidFill>
                    <a:schemeClr val="tx1"/>
                  </a:solidFill>
                  <a:latin typeface="Arial" charset="0"/>
                </a:defRPr>
              </a:lvl1pPr>
              <a:lvl2pPr marL="742950" indent="-285750" eaLnBrk="0" hangingPunct="0">
                <a:defRPr sz="1200" u="sng">
                  <a:solidFill>
                    <a:schemeClr val="tx1"/>
                  </a:solidFill>
                  <a:latin typeface="Arial" charset="0"/>
                </a:defRPr>
              </a:lvl2pPr>
              <a:lvl3pPr marL="1143000" indent="-228600" eaLnBrk="0" hangingPunct="0">
                <a:defRPr sz="1200" u="sng">
                  <a:solidFill>
                    <a:schemeClr val="tx1"/>
                  </a:solidFill>
                  <a:latin typeface="Arial" charset="0"/>
                </a:defRPr>
              </a:lvl3pPr>
              <a:lvl4pPr marL="1600200" indent="-228600" eaLnBrk="0" hangingPunct="0">
                <a:defRPr sz="1200" u="sng">
                  <a:solidFill>
                    <a:schemeClr val="tx1"/>
                  </a:solidFill>
                  <a:latin typeface="Arial" charset="0"/>
                </a:defRPr>
              </a:lvl4pPr>
              <a:lvl5pPr marL="2057400" indent="-228600" eaLnBrk="0" hangingPunct="0">
                <a:defRPr sz="1200" u="sng">
                  <a:solidFill>
                    <a:schemeClr val="tx1"/>
                  </a:solidFill>
                  <a:latin typeface="Arial" charset="0"/>
                </a:defRPr>
              </a:lvl5pPr>
              <a:lvl6pPr marL="25146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6pPr>
              <a:lvl7pPr marL="29718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7pPr>
              <a:lvl8pPr marL="34290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8pPr>
              <a:lvl9pPr marL="38862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9pPr>
            </a:lstStyle>
            <a:p>
              <a:pPr eaLnBrk="1" hangingPunct="1">
                <a:spcBef>
                  <a:spcPct val="50000"/>
                </a:spcBef>
              </a:pPr>
              <a:r>
                <a:rPr lang="es-ES" altLang="x-none" u="none"/>
                <a:t>E:0 R:0</a:t>
              </a:r>
            </a:p>
          </p:txBody>
        </p:sp>
        <p:sp>
          <p:nvSpPr>
            <p:cNvPr id="12319" name="Text Box 13"/>
            <p:cNvSpPr txBox="1">
              <a:spLocks noChangeArrowheads="1"/>
            </p:cNvSpPr>
            <p:nvPr/>
          </p:nvSpPr>
          <p:spPr bwMode="auto">
            <a:xfrm>
              <a:off x="2608" y="1298"/>
              <a:ext cx="635" cy="17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u="sng">
                  <a:solidFill>
                    <a:schemeClr val="tx1"/>
                  </a:solidFill>
                  <a:latin typeface="Arial" charset="0"/>
                </a:defRPr>
              </a:lvl1pPr>
              <a:lvl2pPr marL="742950" indent="-285750" eaLnBrk="0" hangingPunct="0">
                <a:defRPr sz="1200" u="sng">
                  <a:solidFill>
                    <a:schemeClr val="tx1"/>
                  </a:solidFill>
                  <a:latin typeface="Arial" charset="0"/>
                </a:defRPr>
              </a:lvl2pPr>
              <a:lvl3pPr marL="1143000" indent="-228600" eaLnBrk="0" hangingPunct="0">
                <a:defRPr sz="1200" u="sng">
                  <a:solidFill>
                    <a:schemeClr val="tx1"/>
                  </a:solidFill>
                  <a:latin typeface="Arial" charset="0"/>
                </a:defRPr>
              </a:lvl3pPr>
              <a:lvl4pPr marL="1600200" indent="-228600" eaLnBrk="0" hangingPunct="0">
                <a:defRPr sz="1200" u="sng">
                  <a:solidFill>
                    <a:schemeClr val="tx1"/>
                  </a:solidFill>
                  <a:latin typeface="Arial" charset="0"/>
                </a:defRPr>
              </a:lvl4pPr>
              <a:lvl5pPr marL="2057400" indent="-228600" eaLnBrk="0" hangingPunct="0">
                <a:defRPr sz="1200" u="sng">
                  <a:solidFill>
                    <a:schemeClr val="tx1"/>
                  </a:solidFill>
                  <a:latin typeface="Arial" charset="0"/>
                </a:defRPr>
              </a:lvl5pPr>
              <a:lvl6pPr marL="25146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6pPr>
              <a:lvl7pPr marL="29718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7pPr>
              <a:lvl8pPr marL="34290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8pPr>
              <a:lvl9pPr marL="38862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9pPr>
            </a:lstStyle>
            <a:p>
              <a:pPr eaLnBrk="1" hangingPunct="1">
                <a:spcBef>
                  <a:spcPct val="50000"/>
                </a:spcBef>
              </a:pPr>
              <a:r>
                <a:rPr lang="es-ES" altLang="x-none" u="none"/>
                <a:t>E:10 R:0</a:t>
              </a:r>
            </a:p>
          </p:txBody>
        </p:sp>
        <p:sp>
          <p:nvSpPr>
            <p:cNvPr id="12320" name="Text Box 14"/>
            <p:cNvSpPr txBox="1">
              <a:spLocks noChangeArrowheads="1"/>
            </p:cNvSpPr>
            <p:nvPr/>
          </p:nvSpPr>
          <p:spPr bwMode="auto">
            <a:xfrm>
              <a:off x="2608" y="1615"/>
              <a:ext cx="635" cy="17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u="sng">
                  <a:solidFill>
                    <a:schemeClr val="tx1"/>
                  </a:solidFill>
                  <a:latin typeface="Arial" charset="0"/>
                </a:defRPr>
              </a:lvl1pPr>
              <a:lvl2pPr marL="742950" indent="-285750" eaLnBrk="0" hangingPunct="0">
                <a:defRPr sz="1200" u="sng">
                  <a:solidFill>
                    <a:schemeClr val="tx1"/>
                  </a:solidFill>
                  <a:latin typeface="Arial" charset="0"/>
                </a:defRPr>
              </a:lvl2pPr>
              <a:lvl3pPr marL="1143000" indent="-228600" eaLnBrk="0" hangingPunct="0">
                <a:defRPr sz="1200" u="sng">
                  <a:solidFill>
                    <a:schemeClr val="tx1"/>
                  </a:solidFill>
                  <a:latin typeface="Arial" charset="0"/>
                </a:defRPr>
              </a:lvl3pPr>
              <a:lvl4pPr marL="1600200" indent="-228600" eaLnBrk="0" hangingPunct="0">
                <a:defRPr sz="1200" u="sng">
                  <a:solidFill>
                    <a:schemeClr val="tx1"/>
                  </a:solidFill>
                  <a:latin typeface="Arial" charset="0"/>
                </a:defRPr>
              </a:lvl4pPr>
              <a:lvl5pPr marL="2057400" indent="-228600" eaLnBrk="0" hangingPunct="0">
                <a:defRPr sz="1200" u="sng">
                  <a:solidFill>
                    <a:schemeClr val="tx1"/>
                  </a:solidFill>
                  <a:latin typeface="Arial" charset="0"/>
                </a:defRPr>
              </a:lvl5pPr>
              <a:lvl6pPr marL="25146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6pPr>
              <a:lvl7pPr marL="29718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7pPr>
              <a:lvl8pPr marL="34290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8pPr>
              <a:lvl9pPr marL="38862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9pPr>
            </a:lstStyle>
            <a:p>
              <a:pPr eaLnBrk="1" hangingPunct="1">
                <a:spcBef>
                  <a:spcPct val="50000"/>
                </a:spcBef>
              </a:pPr>
              <a:r>
                <a:rPr lang="es-ES" altLang="x-none" u="none"/>
                <a:t>E:20 R:0</a:t>
              </a:r>
            </a:p>
          </p:txBody>
        </p:sp>
      </p:grpSp>
      <p:grpSp>
        <p:nvGrpSpPr>
          <p:cNvPr id="195612" name="Group 28"/>
          <p:cNvGrpSpPr>
            <a:grpSpLocks/>
          </p:cNvGrpSpPr>
          <p:nvPr/>
        </p:nvGrpSpPr>
        <p:grpSpPr bwMode="auto">
          <a:xfrm>
            <a:off x="5254625" y="2420938"/>
            <a:ext cx="3816350" cy="1728787"/>
            <a:chOff x="3152" y="981"/>
            <a:chExt cx="2404" cy="1089"/>
          </a:xfrm>
        </p:grpSpPr>
        <p:sp>
          <p:nvSpPr>
            <p:cNvPr id="12311" name="Line 16"/>
            <p:cNvSpPr>
              <a:spLocks noChangeShapeType="1"/>
            </p:cNvSpPr>
            <p:nvPr/>
          </p:nvSpPr>
          <p:spPr bwMode="auto">
            <a:xfrm flipH="1">
              <a:off x="3153" y="1071"/>
              <a:ext cx="1859" cy="454"/>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312" name="Text Box 17"/>
            <p:cNvSpPr txBox="1">
              <a:spLocks noChangeArrowheads="1"/>
            </p:cNvSpPr>
            <p:nvPr/>
          </p:nvSpPr>
          <p:spPr bwMode="auto">
            <a:xfrm>
              <a:off x="4921" y="981"/>
              <a:ext cx="635" cy="17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u="sng">
                  <a:solidFill>
                    <a:schemeClr val="tx1"/>
                  </a:solidFill>
                  <a:latin typeface="Arial" charset="0"/>
                </a:defRPr>
              </a:lvl1pPr>
              <a:lvl2pPr marL="742950" indent="-285750" eaLnBrk="0" hangingPunct="0">
                <a:defRPr sz="1200" u="sng">
                  <a:solidFill>
                    <a:schemeClr val="tx1"/>
                  </a:solidFill>
                  <a:latin typeface="Arial" charset="0"/>
                </a:defRPr>
              </a:lvl2pPr>
              <a:lvl3pPr marL="1143000" indent="-228600" eaLnBrk="0" hangingPunct="0">
                <a:defRPr sz="1200" u="sng">
                  <a:solidFill>
                    <a:schemeClr val="tx1"/>
                  </a:solidFill>
                  <a:latin typeface="Arial" charset="0"/>
                </a:defRPr>
              </a:lvl3pPr>
              <a:lvl4pPr marL="1600200" indent="-228600" eaLnBrk="0" hangingPunct="0">
                <a:defRPr sz="1200" u="sng">
                  <a:solidFill>
                    <a:schemeClr val="tx1"/>
                  </a:solidFill>
                  <a:latin typeface="Arial" charset="0"/>
                </a:defRPr>
              </a:lvl4pPr>
              <a:lvl5pPr marL="2057400" indent="-228600" eaLnBrk="0" hangingPunct="0">
                <a:defRPr sz="1200" u="sng">
                  <a:solidFill>
                    <a:schemeClr val="tx1"/>
                  </a:solidFill>
                  <a:latin typeface="Arial" charset="0"/>
                </a:defRPr>
              </a:lvl5pPr>
              <a:lvl6pPr marL="25146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6pPr>
              <a:lvl7pPr marL="29718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7pPr>
              <a:lvl8pPr marL="34290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8pPr>
              <a:lvl9pPr marL="38862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9pPr>
            </a:lstStyle>
            <a:p>
              <a:pPr eaLnBrk="1" hangingPunct="1">
                <a:spcBef>
                  <a:spcPct val="50000"/>
                </a:spcBef>
              </a:pPr>
              <a:r>
                <a:rPr lang="es-ES" altLang="x-none" u="none"/>
                <a:t>E:0 R:10</a:t>
              </a:r>
            </a:p>
          </p:txBody>
        </p:sp>
        <p:sp>
          <p:nvSpPr>
            <p:cNvPr id="12313" name="Line 18"/>
            <p:cNvSpPr>
              <a:spLocks noChangeShapeType="1"/>
            </p:cNvSpPr>
            <p:nvPr/>
          </p:nvSpPr>
          <p:spPr bwMode="auto">
            <a:xfrm flipH="1">
              <a:off x="3152" y="1616"/>
              <a:ext cx="1859" cy="454"/>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314" name="Text Box 19"/>
            <p:cNvSpPr txBox="1">
              <a:spLocks noChangeArrowheads="1"/>
            </p:cNvSpPr>
            <p:nvPr/>
          </p:nvSpPr>
          <p:spPr bwMode="auto">
            <a:xfrm>
              <a:off x="4921" y="1525"/>
              <a:ext cx="635" cy="17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u="sng">
                  <a:solidFill>
                    <a:schemeClr val="tx1"/>
                  </a:solidFill>
                  <a:latin typeface="Arial" charset="0"/>
                </a:defRPr>
              </a:lvl1pPr>
              <a:lvl2pPr marL="742950" indent="-285750" eaLnBrk="0" hangingPunct="0">
                <a:defRPr sz="1200" u="sng">
                  <a:solidFill>
                    <a:schemeClr val="tx1"/>
                  </a:solidFill>
                  <a:latin typeface="Arial" charset="0"/>
                </a:defRPr>
              </a:lvl2pPr>
              <a:lvl3pPr marL="1143000" indent="-228600" eaLnBrk="0" hangingPunct="0">
                <a:defRPr sz="1200" u="sng">
                  <a:solidFill>
                    <a:schemeClr val="tx1"/>
                  </a:solidFill>
                  <a:latin typeface="Arial" charset="0"/>
                </a:defRPr>
              </a:lvl3pPr>
              <a:lvl4pPr marL="1600200" indent="-228600" eaLnBrk="0" hangingPunct="0">
                <a:defRPr sz="1200" u="sng">
                  <a:solidFill>
                    <a:schemeClr val="tx1"/>
                  </a:solidFill>
                  <a:latin typeface="Arial" charset="0"/>
                </a:defRPr>
              </a:lvl4pPr>
              <a:lvl5pPr marL="2057400" indent="-228600" eaLnBrk="0" hangingPunct="0">
                <a:defRPr sz="1200" u="sng">
                  <a:solidFill>
                    <a:schemeClr val="tx1"/>
                  </a:solidFill>
                  <a:latin typeface="Arial" charset="0"/>
                </a:defRPr>
              </a:lvl5pPr>
              <a:lvl6pPr marL="25146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6pPr>
              <a:lvl7pPr marL="29718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7pPr>
              <a:lvl8pPr marL="34290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8pPr>
              <a:lvl9pPr marL="38862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9pPr>
            </a:lstStyle>
            <a:p>
              <a:pPr eaLnBrk="1" hangingPunct="1">
                <a:spcBef>
                  <a:spcPct val="50000"/>
                </a:spcBef>
              </a:pPr>
              <a:r>
                <a:rPr lang="es-ES" altLang="x-none" u="none"/>
                <a:t>E:10 R:30</a:t>
              </a:r>
            </a:p>
          </p:txBody>
        </p:sp>
      </p:grpSp>
      <p:sp>
        <p:nvSpPr>
          <p:cNvPr id="195604" name="AutoShape 20"/>
          <p:cNvSpPr>
            <a:spLocks noChangeArrowheads="1"/>
          </p:cNvSpPr>
          <p:nvPr/>
        </p:nvSpPr>
        <p:spPr bwMode="auto">
          <a:xfrm rot="2409661">
            <a:off x="6804025" y="3573463"/>
            <a:ext cx="360363" cy="361950"/>
          </a:xfrm>
          <a:prstGeom prst="plus">
            <a:avLst>
              <a:gd name="adj" fmla="val 44273"/>
            </a:avLst>
          </a:prstGeom>
          <a:solidFill>
            <a:srgbClr val="FF00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ltLang="x-none"/>
          </a:p>
        </p:txBody>
      </p:sp>
      <p:grpSp>
        <p:nvGrpSpPr>
          <p:cNvPr id="195616" name="Group 32"/>
          <p:cNvGrpSpPr>
            <a:grpSpLocks/>
          </p:cNvGrpSpPr>
          <p:nvPr/>
        </p:nvGrpSpPr>
        <p:grpSpPr bwMode="auto">
          <a:xfrm>
            <a:off x="4389438" y="4294188"/>
            <a:ext cx="3816350" cy="1295400"/>
            <a:chOff x="2765" y="2705"/>
            <a:chExt cx="2404" cy="816"/>
          </a:xfrm>
        </p:grpSpPr>
        <p:sp>
          <p:nvSpPr>
            <p:cNvPr id="12307" name="Line 21"/>
            <p:cNvSpPr>
              <a:spLocks noChangeShapeType="1"/>
            </p:cNvSpPr>
            <p:nvPr/>
          </p:nvSpPr>
          <p:spPr bwMode="auto">
            <a:xfrm>
              <a:off x="3310" y="2795"/>
              <a:ext cx="1859" cy="454"/>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308" name="Line 22"/>
            <p:cNvSpPr>
              <a:spLocks noChangeShapeType="1"/>
            </p:cNvSpPr>
            <p:nvPr/>
          </p:nvSpPr>
          <p:spPr bwMode="auto">
            <a:xfrm>
              <a:off x="3310" y="3113"/>
              <a:ext cx="1859" cy="408"/>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309" name="Text Box 23"/>
            <p:cNvSpPr txBox="1">
              <a:spLocks noChangeArrowheads="1"/>
            </p:cNvSpPr>
            <p:nvPr/>
          </p:nvSpPr>
          <p:spPr bwMode="auto">
            <a:xfrm>
              <a:off x="2765" y="2705"/>
              <a:ext cx="635" cy="17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u="sng">
                  <a:solidFill>
                    <a:schemeClr val="tx1"/>
                  </a:solidFill>
                  <a:latin typeface="Arial" charset="0"/>
                </a:defRPr>
              </a:lvl1pPr>
              <a:lvl2pPr marL="742950" indent="-285750" eaLnBrk="0" hangingPunct="0">
                <a:defRPr sz="1200" u="sng">
                  <a:solidFill>
                    <a:schemeClr val="tx1"/>
                  </a:solidFill>
                  <a:latin typeface="Arial" charset="0"/>
                </a:defRPr>
              </a:lvl2pPr>
              <a:lvl3pPr marL="1143000" indent="-228600" eaLnBrk="0" hangingPunct="0">
                <a:defRPr sz="1200" u="sng">
                  <a:solidFill>
                    <a:schemeClr val="tx1"/>
                  </a:solidFill>
                  <a:latin typeface="Arial" charset="0"/>
                </a:defRPr>
              </a:lvl3pPr>
              <a:lvl4pPr marL="1600200" indent="-228600" eaLnBrk="0" hangingPunct="0">
                <a:defRPr sz="1200" u="sng">
                  <a:solidFill>
                    <a:schemeClr val="tx1"/>
                  </a:solidFill>
                  <a:latin typeface="Arial" charset="0"/>
                </a:defRPr>
              </a:lvl4pPr>
              <a:lvl5pPr marL="2057400" indent="-228600" eaLnBrk="0" hangingPunct="0">
                <a:defRPr sz="1200" u="sng">
                  <a:solidFill>
                    <a:schemeClr val="tx1"/>
                  </a:solidFill>
                  <a:latin typeface="Arial" charset="0"/>
                </a:defRPr>
              </a:lvl5pPr>
              <a:lvl6pPr marL="25146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6pPr>
              <a:lvl7pPr marL="29718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7pPr>
              <a:lvl8pPr marL="34290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8pPr>
              <a:lvl9pPr marL="38862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9pPr>
            </a:lstStyle>
            <a:p>
              <a:pPr eaLnBrk="1" hangingPunct="1">
                <a:spcBef>
                  <a:spcPct val="50000"/>
                </a:spcBef>
              </a:pPr>
              <a:r>
                <a:rPr lang="es-ES" altLang="x-none" u="none"/>
                <a:t>E:10 R:10</a:t>
              </a:r>
            </a:p>
          </p:txBody>
        </p:sp>
        <p:sp>
          <p:nvSpPr>
            <p:cNvPr id="12310" name="Text Box 24"/>
            <p:cNvSpPr txBox="1">
              <a:spLocks noChangeArrowheads="1"/>
            </p:cNvSpPr>
            <p:nvPr/>
          </p:nvSpPr>
          <p:spPr bwMode="auto">
            <a:xfrm>
              <a:off x="2765" y="3022"/>
              <a:ext cx="635" cy="17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u="sng">
                  <a:solidFill>
                    <a:schemeClr val="tx1"/>
                  </a:solidFill>
                  <a:latin typeface="Arial" charset="0"/>
                </a:defRPr>
              </a:lvl1pPr>
              <a:lvl2pPr marL="742950" indent="-285750" eaLnBrk="0" hangingPunct="0">
                <a:defRPr sz="1200" u="sng">
                  <a:solidFill>
                    <a:schemeClr val="tx1"/>
                  </a:solidFill>
                  <a:latin typeface="Arial" charset="0"/>
                </a:defRPr>
              </a:lvl2pPr>
              <a:lvl3pPr marL="1143000" indent="-228600" eaLnBrk="0" hangingPunct="0">
                <a:defRPr sz="1200" u="sng">
                  <a:solidFill>
                    <a:schemeClr val="tx1"/>
                  </a:solidFill>
                  <a:latin typeface="Arial" charset="0"/>
                </a:defRPr>
              </a:lvl3pPr>
              <a:lvl4pPr marL="1600200" indent="-228600" eaLnBrk="0" hangingPunct="0">
                <a:defRPr sz="1200" u="sng">
                  <a:solidFill>
                    <a:schemeClr val="tx1"/>
                  </a:solidFill>
                  <a:latin typeface="Arial" charset="0"/>
                </a:defRPr>
              </a:lvl4pPr>
              <a:lvl5pPr marL="2057400" indent="-228600" eaLnBrk="0" hangingPunct="0">
                <a:defRPr sz="1200" u="sng">
                  <a:solidFill>
                    <a:schemeClr val="tx1"/>
                  </a:solidFill>
                  <a:latin typeface="Arial" charset="0"/>
                </a:defRPr>
              </a:lvl5pPr>
              <a:lvl6pPr marL="25146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6pPr>
              <a:lvl7pPr marL="29718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7pPr>
              <a:lvl8pPr marL="34290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8pPr>
              <a:lvl9pPr marL="38862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9pPr>
            </a:lstStyle>
            <a:p>
              <a:pPr eaLnBrk="1" hangingPunct="1">
                <a:spcBef>
                  <a:spcPct val="50000"/>
                </a:spcBef>
              </a:pPr>
              <a:r>
                <a:rPr lang="es-ES" altLang="x-none" u="none"/>
                <a:t>E:20 R:10</a:t>
              </a:r>
            </a:p>
          </p:txBody>
        </p:sp>
      </p:grpSp>
      <p:grpSp>
        <p:nvGrpSpPr>
          <p:cNvPr id="195617" name="Group 33"/>
          <p:cNvGrpSpPr>
            <a:grpSpLocks/>
          </p:cNvGrpSpPr>
          <p:nvPr/>
        </p:nvGrpSpPr>
        <p:grpSpPr bwMode="auto">
          <a:xfrm>
            <a:off x="5254625" y="5734050"/>
            <a:ext cx="3889375" cy="863600"/>
            <a:chOff x="3310" y="3612"/>
            <a:chExt cx="2450" cy="544"/>
          </a:xfrm>
        </p:grpSpPr>
        <p:sp>
          <p:nvSpPr>
            <p:cNvPr id="12305" name="Line 25"/>
            <p:cNvSpPr>
              <a:spLocks noChangeShapeType="1"/>
            </p:cNvSpPr>
            <p:nvPr/>
          </p:nvSpPr>
          <p:spPr bwMode="auto">
            <a:xfrm flipH="1">
              <a:off x="3310" y="3702"/>
              <a:ext cx="1859" cy="454"/>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306" name="Text Box 26"/>
            <p:cNvSpPr txBox="1">
              <a:spLocks noChangeArrowheads="1"/>
            </p:cNvSpPr>
            <p:nvPr/>
          </p:nvSpPr>
          <p:spPr bwMode="auto">
            <a:xfrm>
              <a:off x="5125" y="3612"/>
              <a:ext cx="635" cy="17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u="sng">
                  <a:solidFill>
                    <a:schemeClr val="tx1"/>
                  </a:solidFill>
                  <a:latin typeface="Arial" charset="0"/>
                </a:defRPr>
              </a:lvl1pPr>
              <a:lvl2pPr marL="742950" indent="-285750" eaLnBrk="0" hangingPunct="0">
                <a:defRPr sz="1200" u="sng">
                  <a:solidFill>
                    <a:schemeClr val="tx1"/>
                  </a:solidFill>
                  <a:latin typeface="Arial" charset="0"/>
                </a:defRPr>
              </a:lvl2pPr>
              <a:lvl3pPr marL="1143000" indent="-228600" eaLnBrk="0" hangingPunct="0">
                <a:defRPr sz="1200" u="sng">
                  <a:solidFill>
                    <a:schemeClr val="tx1"/>
                  </a:solidFill>
                  <a:latin typeface="Arial" charset="0"/>
                </a:defRPr>
              </a:lvl3pPr>
              <a:lvl4pPr marL="1600200" indent="-228600" eaLnBrk="0" hangingPunct="0">
                <a:defRPr sz="1200" u="sng">
                  <a:solidFill>
                    <a:schemeClr val="tx1"/>
                  </a:solidFill>
                  <a:latin typeface="Arial" charset="0"/>
                </a:defRPr>
              </a:lvl4pPr>
              <a:lvl5pPr marL="2057400" indent="-228600" eaLnBrk="0" hangingPunct="0">
                <a:defRPr sz="1200" u="sng">
                  <a:solidFill>
                    <a:schemeClr val="tx1"/>
                  </a:solidFill>
                  <a:latin typeface="Arial" charset="0"/>
                </a:defRPr>
              </a:lvl5pPr>
              <a:lvl6pPr marL="25146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6pPr>
              <a:lvl7pPr marL="29718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7pPr>
              <a:lvl8pPr marL="34290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8pPr>
              <a:lvl9pPr marL="38862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9pPr>
            </a:lstStyle>
            <a:p>
              <a:pPr eaLnBrk="1" hangingPunct="1">
                <a:spcBef>
                  <a:spcPct val="50000"/>
                </a:spcBef>
              </a:pPr>
              <a:r>
                <a:rPr lang="es-ES" altLang="x-none" u="none"/>
                <a:t>E:20 R:30</a:t>
              </a:r>
            </a:p>
          </p:txBody>
        </p:sp>
      </p:grpSp>
      <p:sp>
        <p:nvSpPr>
          <p:cNvPr id="12300" name="Rectangle 31"/>
          <p:cNvSpPr>
            <a:spLocks noGrp="1" noChangeArrowheads="1"/>
          </p:cNvSpPr>
          <p:nvPr>
            <p:ph type="body" idx="1"/>
          </p:nvPr>
        </p:nvSpPr>
        <p:spPr>
          <a:xfrm>
            <a:off x="457200" y="1341438"/>
            <a:ext cx="4186238" cy="5327650"/>
          </a:xfrm>
        </p:spPr>
        <p:txBody>
          <a:bodyPr/>
          <a:lstStyle/>
          <a:p>
            <a:pPr eaLnBrk="1" hangingPunct="1">
              <a:lnSpc>
                <a:spcPct val="80000"/>
              </a:lnSpc>
            </a:pPr>
            <a:r>
              <a:rPr lang="es-ES" altLang="x-none" sz="2800" smtClean="0"/>
              <a:t>TCP puede enviar varios paquetes sin confirmar (ventana)</a:t>
            </a:r>
          </a:p>
          <a:p>
            <a:pPr lvl="1" eaLnBrk="1" hangingPunct="1">
              <a:lnSpc>
                <a:spcPct val="80000"/>
              </a:lnSpc>
            </a:pPr>
            <a:r>
              <a:rPr lang="es-ES" altLang="x-none" sz="2400" smtClean="0"/>
              <a:t>El otro extremo confirma sólo el último paquete recibido con su siguiente transmisión</a:t>
            </a:r>
          </a:p>
          <a:p>
            <a:pPr eaLnBrk="1" hangingPunct="1">
              <a:lnSpc>
                <a:spcPct val="80000"/>
              </a:lnSpc>
            </a:pPr>
            <a:r>
              <a:rPr lang="es-ES" altLang="x-none" sz="2800" smtClean="0"/>
              <a:t>A veces se envían paquetes vacíos, sólo para confirmar al otro extremo</a:t>
            </a:r>
          </a:p>
          <a:p>
            <a:pPr lvl="1" eaLnBrk="1" hangingPunct="1">
              <a:lnSpc>
                <a:spcPct val="80000"/>
              </a:lnSpc>
            </a:pPr>
            <a:r>
              <a:rPr lang="es-ES" altLang="x-none" sz="2400" smtClean="0"/>
              <a:t>Por ejemplo, cuando se lleva un segundo sin emitir nada, pero recibiendo bytes</a:t>
            </a:r>
          </a:p>
        </p:txBody>
      </p:sp>
      <p:grpSp>
        <p:nvGrpSpPr>
          <p:cNvPr id="195620" name="Group 36"/>
          <p:cNvGrpSpPr>
            <a:grpSpLocks/>
          </p:cNvGrpSpPr>
          <p:nvPr/>
        </p:nvGrpSpPr>
        <p:grpSpPr bwMode="auto">
          <a:xfrm>
            <a:off x="4356100" y="2205038"/>
            <a:ext cx="936625" cy="2160587"/>
            <a:chOff x="2744" y="1706"/>
            <a:chExt cx="589" cy="1044"/>
          </a:xfrm>
        </p:grpSpPr>
        <p:sp>
          <p:nvSpPr>
            <p:cNvPr id="12303" name="AutoShape 34"/>
            <p:cNvSpPr>
              <a:spLocks/>
            </p:cNvSpPr>
            <p:nvPr/>
          </p:nvSpPr>
          <p:spPr bwMode="auto">
            <a:xfrm>
              <a:off x="3198" y="1706"/>
              <a:ext cx="90" cy="1044"/>
            </a:xfrm>
            <a:prstGeom prst="leftBrace">
              <a:avLst>
                <a:gd name="adj1" fmla="val 96667"/>
                <a:gd name="adj2" fmla="val 50963"/>
              </a:avLst>
            </a:prstGeom>
            <a:noFill/>
            <a:ln w="12700">
              <a:solidFill>
                <a:schemeClr val="tx1"/>
              </a:solidFill>
              <a:round/>
              <a:headEnd/>
              <a:tailEnd/>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ltLang="x-none"/>
            </a:p>
          </p:txBody>
        </p:sp>
        <p:sp>
          <p:nvSpPr>
            <p:cNvPr id="12304" name="Text Box 35"/>
            <p:cNvSpPr txBox="1">
              <a:spLocks noChangeArrowheads="1"/>
            </p:cNvSpPr>
            <p:nvPr/>
          </p:nvSpPr>
          <p:spPr bwMode="auto">
            <a:xfrm>
              <a:off x="2744" y="2205"/>
              <a:ext cx="589" cy="24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u="sng">
                  <a:solidFill>
                    <a:schemeClr val="tx1"/>
                  </a:solidFill>
                  <a:latin typeface="Arial" charset="0"/>
                </a:defRPr>
              </a:lvl1pPr>
              <a:lvl2pPr marL="742950" indent="-285750" eaLnBrk="0" hangingPunct="0">
                <a:defRPr sz="1200" u="sng">
                  <a:solidFill>
                    <a:schemeClr val="tx1"/>
                  </a:solidFill>
                  <a:latin typeface="Arial" charset="0"/>
                </a:defRPr>
              </a:lvl2pPr>
              <a:lvl3pPr marL="1143000" indent="-228600" eaLnBrk="0" hangingPunct="0">
                <a:defRPr sz="1200" u="sng">
                  <a:solidFill>
                    <a:schemeClr val="tx1"/>
                  </a:solidFill>
                  <a:latin typeface="Arial" charset="0"/>
                </a:defRPr>
              </a:lvl3pPr>
              <a:lvl4pPr marL="1600200" indent="-228600" eaLnBrk="0" hangingPunct="0">
                <a:defRPr sz="1200" u="sng">
                  <a:solidFill>
                    <a:schemeClr val="tx1"/>
                  </a:solidFill>
                  <a:latin typeface="Arial" charset="0"/>
                </a:defRPr>
              </a:lvl4pPr>
              <a:lvl5pPr marL="2057400" indent="-228600" eaLnBrk="0" hangingPunct="0">
                <a:defRPr sz="1200" u="sng">
                  <a:solidFill>
                    <a:schemeClr val="tx1"/>
                  </a:solidFill>
                  <a:latin typeface="Arial" charset="0"/>
                </a:defRPr>
              </a:lvl5pPr>
              <a:lvl6pPr marL="25146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6pPr>
              <a:lvl7pPr marL="29718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7pPr>
              <a:lvl8pPr marL="34290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8pPr>
              <a:lvl9pPr marL="38862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9pPr>
            </a:lstStyle>
            <a:p>
              <a:pPr eaLnBrk="1" hangingPunct="1">
                <a:spcBef>
                  <a:spcPct val="50000"/>
                </a:spcBef>
              </a:pPr>
              <a:r>
                <a:rPr lang="es-ES" altLang="x-none" sz="900" u="none"/>
                <a:t>Reenvio por falta de confirmación</a:t>
              </a:r>
            </a:p>
          </p:txBody>
        </p:sp>
      </p:grpSp>
      <p:sp>
        <p:nvSpPr>
          <p:cNvPr id="12302" name="Text Box 37"/>
          <p:cNvSpPr txBox="1">
            <a:spLocks noChangeArrowheads="1"/>
          </p:cNvSpPr>
          <p:nvPr/>
        </p:nvSpPr>
        <p:spPr bwMode="auto">
          <a:xfrm>
            <a:off x="5940425" y="620713"/>
            <a:ext cx="1295400" cy="45720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u="sng">
                <a:solidFill>
                  <a:schemeClr val="tx1"/>
                </a:solidFill>
                <a:latin typeface="Arial" charset="0"/>
              </a:defRPr>
            </a:lvl1pPr>
            <a:lvl2pPr marL="742950" indent="-285750" eaLnBrk="0" hangingPunct="0">
              <a:defRPr sz="1200" u="sng">
                <a:solidFill>
                  <a:schemeClr val="tx1"/>
                </a:solidFill>
                <a:latin typeface="Arial" charset="0"/>
              </a:defRPr>
            </a:lvl2pPr>
            <a:lvl3pPr marL="1143000" indent="-228600" eaLnBrk="0" hangingPunct="0">
              <a:defRPr sz="1200" u="sng">
                <a:solidFill>
                  <a:schemeClr val="tx1"/>
                </a:solidFill>
                <a:latin typeface="Arial" charset="0"/>
              </a:defRPr>
            </a:lvl3pPr>
            <a:lvl4pPr marL="1600200" indent="-228600" eaLnBrk="0" hangingPunct="0">
              <a:defRPr sz="1200" u="sng">
                <a:solidFill>
                  <a:schemeClr val="tx1"/>
                </a:solidFill>
                <a:latin typeface="Arial" charset="0"/>
              </a:defRPr>
            </a:lvl4pPr>
            <a:lvl5pPr marL="2057400" indent="-228600" eaLnBrk="0" hangingPunct="0">
              <a:defRPr sz="1200" u="sng">
                <a:solidFill>
                  <a:schemeClr val="tx1"/>
                </a:solidFill>
                <a:latin typeface="Arial" charset="0"/>
              </a:defRPr>
            </a:lvl5pPr>
            <a:lvl6pPr marL="25146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6pPr>
            <a:lvl7pPr marL="29718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7pPr>
            <a:lvl8pPr marL="34290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8pPr>
            <a:lvl9pPr marL="38862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9pPr>
          </a:lstStyle>
          <a:p>
            <a:pPr eaLnBrk="1" hangingPunct="1">
              <a:spcBef>
                <a:spcPct val="50000"/>
              </a:spcBef>
            </a:pPr>
            <a:r>
              <a:rPr lang="es-ES_tradnl" altLang="x-none" u="none"/>
              <a:t>Cada mensaje tiene 10 bytes</a:t>
            </a:r>
            <a:endParaRPr lang="es-ES" altLang="x-none" u="non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56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56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6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56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56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56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0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8313" y="0"/>
            <a:ext cx="8228012" cy="1433513"/>
          </a:xfrm>
        </p:spPr>
        <p:txBody>
          <a:bodyPr/>
          <a:lstStyle/>
          <a:p>
            <a:pPr eaLnBrk="1" hangingPunct="1"/>
            <a:r>
              <a:rPr lang="es-ES" altLang="x-none" smtClean="0"/>
              <a:t>TCP vs UDP</a:t>
            </a:r>
          </a:p>
        </p:txBody>
      </p:sp>
      <p:sp>
        <p:nvSpPr>
          <p:cNvPr id="13315" name="Rectangle 3"/>
          <p:cNvSpPr>
            <a:spLocks noGrp="1" noChangeArrowheads="1"/>
          </p:cNvSpPr>
          <p:nvPr>
            <p:ph type="body" idx="1"/>
          </p:nvPr>
        </p:nvSpPr>
        <p:spPr>
          <a:xfrm>
            <a:off x="457200" y="1125538"/>
            <a:ext cx="8435975" cy="5472112"/>
          </a:xfrm>
        </p:spPr>
        <p:txBody>
          <a:bodyPr/>
          <a:lstStyle/>
          <a:p>
            <a:pPr eaLnBrk="1" hangingPunct="1">
              <a:lnSpc>
                <a:spcPct val="90000"/>
              </a:lnSpc>
            </a:pPr>
            <a:r>
              <a:rPr lang="es-ES" altLang="x-none" sz="2800" smtClean="0"/>
              <a:t>TCP es un medio de transmisión asegurado</a:t>
            </a:r>
          </a:p>
          <a:p>
            <a:pPr lvl="1" eaLnBrk="1" hangingPunct="1">
              <a:lnSpc>
                <a:spcPct val="90000"/>
              </a:lnSpc>
            </a:pPr>
            <a:r>
              <a:rPr lang="es-ES" altLang="x-none" sz="2400" smtClean="0"/>
              <a:t>Las aplicaciones que usan TCP no envían ni reciben paquetes, sino bytes. TCP decide cuando enviar un paquete (las aplicaciones pueden </a:t>
            </a:r>
            <a:r>
              <a:rPr lang="es-ES" altLang="x-none" sz="2400" i="1" smtClean="0"/>
              <a:t>“opinar”</a:t>
            </a:r>
            <a:r>
              <a:rPr lang="es-ES" altLang="x-none" sz="2400" smtClean="0"/>
              <a:t>)</a:t>
            </a:r>
          </a:p>
          <a:p>
            <a:pPr lvl="1" eaLnBrk="1" hangingPunct="1">
              <a:lnSpc>
                <a:spcPct val="90000"/>
              </a:lnSpc>
            </a:pPr>
            <a:r>
              <a:rPr lang="es-ES" altLang="x-none" sz="2400" smtClean="0"/>
              <a:t>Requiere sesión, por lo que se puede </a:t>
            </a:r>
            <a:r>
              <a:rPr lang="es-ES" altLang="x-none" sz="2400" i="1" smtClean="0"/>
              <a:t>identificar</a:t>
            </a:r>
            <a:r>
              <a:rPr lang="es-ES" altLang="x-none" sz="2400" smtClean="0"/>
              <a:t> aproximadamente al emisor y receptor.</a:t>
            </a:r>
          </a:p>
          <a:p>
            <a:pPr eaLnBrk="1" hangingPunct="1">
              <a:lnSpc>
                <a:spcPct val="90000"/>
              </a:lnSpc>
            </a:pPr>
            <a:r>
              <a:rPr lang="es-ES" altLang="x-none" sz="2800" smtClean="0"/>
              <a:t>UDP es más eficiente</a:t>
            </a:r>
          </a:p>
          <a:p>
            <a:pPr lvl="1" eaLnBrk="1" hangingPunct="1">
              <a:lnSpc>
                <a:spcPct val="90000"/>
              </a:lnSpc>
            </a:pPr>
            <a:r>
              <a:rPr lang="es-ES" altLang="x-none" sz="2400" smtClean="0"/>
              <a:t>No necesita mantener conexión, ni reordenar paquetes, ni retransmitir paquetes</a:t>
            </a:r>
          </a:p>
          <a:p>
            <a:pPr lvl="1" eaLnBrk="1" hangingPunct="1">
              <a:lnSpc>
                <a:spcPct val="90000"/>
              </a:lnSpc>
            </a:pPr>
            <a:r>
              <a:rPr lang="es-ES" altLang="x-none" sz="2400" smtClean="0"/>
              <a:t>Las aplicaciones son </a:t>
            </a:r>
            <a:r>
              <a:rPr lang="es-ES" altLang="x-none" sz="2400" i="1" smtClean="0"/>
              <a:t>“conscientes” </a:t>
            </a:r>
            <a:r>
              <a:rPr lang="es-ES" altLang="x-none" sz="2400" smtClean="0"/>
              <a:t>de que se envían paquetes, no bytes.</a:t>
            </a:r>
            <a:endParaRPr lang="es-ES" altLang="x-none" sz="2400" i="1" smtClean="0"/>
          </a:p>
          <a:p>
            <a:pPr lvl="1" eaLnBrk="1" hangingPunct="1">
              <a:lnSpc>
                <a:spcPct val="90000"/>
              </a:lnSpc>
            </a:pPr>
            <a:r>
              <a:rPr lang="es-ES" altLang="x-none" sz="2400" smtClean="0"/>
              <a:t>En redes con pocos errores, puede ser más adecuado</a:t>
            </a:r>
          </a:p>
          <a:p>
            <a:pPr lvl="1" eaLnBrk="1" hangingPunct="1">
              <a:lnSpc>
                <a:spcPct val="90000"/>
              </a:lnSpc>
            </a:pPr>
            <a:r>
              <a:rPr lang="es-ES" altLang="x-none" sz="2400" smtClean="0"/>
              <a:t>Interesante cuando se necesita mucho ancho de banda pero no importa perder algún paquete (voz, vídeo)</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333375"/>
            <a:ext cx="8893175" cy="700088"/>
          </a:xfrm>
        </p:spPr>
        <p:txBody>
          <a:bodyPr/>
          <a:lstStyle/>
          <a:p>
            <a:pPr eaLnBrk="1" hangingPunct="1"/>
            <a:r>
              <a:rPr lang="es-ES" altLang="x-none" sz="4000" smtClean="0"/>
              <a:t>¿Cómo se programa esto?: Servidor</a:t>
            </a:r>
          </a:p>
        </p:txBody>
      </p:sp>
      <p:sp>
        <p:nvSpPr>
          <p:cNvPr id="14339" name="Text Box 4"/>
          <p:cNvSpPr txBox="1">
            <a:spLocks noChangeArrowheads="1"/>
          </p:cNvSpPr>
          <p:nvPr/>
        </p:nvSpPr>
        <p:spPr bwMode="auto">
          <a:xfrm>
            <a:off x="3851275" y="1196975"/>
            <a:ext cx="3168650" cy="274638"/>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u="sng">
                <a:solidFill>
                  <a:schemeClr val="tx1"/>
                </a:solidFill>
                <a:latin typeface="Arial" charset="0"/>
              </a:defRPr>
            </a:lvl1pPr>
            <a:lvl2pPr marL="742950" indent="-285750" eaLnBrk="0" hangingPunct="0">
              <a:defRPr sz="1200" u="sng">
                <a:solidFill>
                  <a:schemeClr val="tx1"/>
                </a:solidFill>
                <a:latin typeface="Arial" charset="0"/>
              </a:defRPr>
            </a:lvl2pPr>
            <a:lvl3pPr marL="1143000" indent="-228600" eaLnBrk="0" hangingPunct="0">
              <a:defRPr sz="1200" u="sng">
                <a:solidFill>
                  <a:schemeClr val="tx1"/>
                </a:solidFill>
                <a:latin typeface="Arial" charset="0"/>
              </a:defRPr>
            </a:lvl3pPr>
            <a:lvl4pPr marL="1600200" indent="-228600" eaLnBrk="0" hangingPunct="0">
              <a:defRPr sz="1200" u="sng">
                <a:solidFill>
                  <a:schemeClr val="tx1"/>
                </a:solidFill>
                <a:latin typeface="Arial" charset="0"/>
              </a:defRPr>
            </a:lvl4pPr>
            <a:lvl5pPr marL="2057400" indent="-228600" eaLnBrk="0" hangingPunct="0">
              <a:defRPr sz="1200" u="sng">
                <a:solidFill>
                  <a:schemeClr val="tx1"/>
                </a:solidFill>
                <a:latin typeface="Arial" charset="0"/>
              </a:defRPr>
            </a:lvl5pPr>
            <a:lvl6pPr marL="25146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6pPr>
            <a:lvl7pPr marL="29718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7pPr>
            <a:lvl8pPr marL="34290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8pPr>
            <a:lvl9pPr marL="38862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9pPr>
          </a:lstStyle>
          <a:p>
            <a:pPr eaLnBrk="1" hangingPunct="1">
              <a:spcBef>
                <a:spcPct val="50000"/>
              </a:spcBef>
            </a:pPr>
            <a:endParaRPr lang="es-ES" altLang="x-none"/>
          </a:p>
        </p:txBody>
      </p:sp>
      <p:sp>
        <p:nvSpPr>
          <p:cNvPr id="14340" name="Text Box 5"/>
          <p:cNvSpPr txBox="1">
            <a:spLocks noChangeArrowheads="1"/>
          </p:cNvSpPr>
          <p:nvPr/>
        </p:nvSpPr>
        <p:spPr bwMode="auto">
          <a:xfrm>
            <a:off x="323850" y="981075"/>
            <a:ext cx="7200900" cy="614045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u="sng">
                <a:solidFill>
                  <a:schemeClr val="tx1"/>
                </a:solidFill>
                <a:latin typeface="Arial" charset="0"/>
              </a:defRPr>
            </a:lvl1pPr>
            <a:lvl2pPr marL="742950" indent="-285750" eaLnBrk="0" hangingPunct="0">
              <a:defRPr sz="1200" u="sng">
                <a:solidFill>
                  <a:schemeClr val="tx1"/>
                </a:solidFill>
                <a:latin typeface="Arial" charset="0"/>
              </a:defRPr>
            </a:lvl2pPr>
            <a:lvl3pPr marL="1143000" indent="-228600" eaLnBrk="0" hangingPunct="0">
              <a:defRPr sz="1200" u="sng">
                <a:solidFill>
                  <a:schemeClr val="tx1"/>
                </a:solidFill>
                <a:latin typeface="Arial" charset="0"/>
              </a:defRPr>
            </a:lvl3pPr>
            <a:lvl4pPr marL="1600200" indent="-228600" eaLnBrk="0" hangingPunct="0">
              <a:defRPr sz="1200" u="sng">
                <a:solidFill>
                  <a:schemeClr val="tx1"/>
                </a:solidFill>
                <a:latin typeface="Arial" charset="0"/>
              </a:defRPr>
            </a:lvl4pPr>
            <a:lvl5pPr marL="2057400" indent="-228600" eaLnBrk="0" hangingPunct="0">
              <a:defRPr sz="1200" u="sng">
                <a:solidFill>
                  <a:schemeClr val="tx1"/>
                </a:solidFill>
                <a:latin typeface="Arial" charset="0"/>
              </a:defRPr>
            </a:lvl5pPr>
            <a:lvl6pPr marL="25146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6pPr>
            <a:lvl7pPr marL="29718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7pPr>
            <a:lvl8pPr marL="34290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8pPr>
            <a:lvl9pPr marL="38862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9pPr>
          </a:lstStyle>
          <a:p>
            <a:pPr algn="l" eaLnBrk="1" hangingPunct="1">
              <a:spcBef>
                <a:spcPct val="50000"/>
              </a:spcBef>
            </a:pPr>
            <a:r>
              <a:rPr lang="es-ES" altLang="x-none" sz="1600" b="1" u="none">
                <a:solidFill>
                  <a:srgbClr val="000099"/>
                </a:solidFill>
                <a:latin typeface="Courier New" pitchFamily="49" charset="0"/>
                <a:cs typeface="Courier New" pitchFamily="49" charset="0"/>
              </a:rPr>
              <a:t>main(){</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int sd, psd;</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struct sockaddr_in name;</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char buf[1024];</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int cc;</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sd = </a:t>
            </a:r>
            <a:r>
              <a:rPr lang="es-ES" altLang="x-none" sz="1800" b="1" i="1" u="none">
                <a:solidFill>
                  <a:srgbClr val="FF0000"/>
                </a:solidFill>
                <a:latin typeface="Courier New" pitchFamily="49" charset="0"/>
                <a:cs typeface="Courier New" pitchFamily="49" charset="0"/>
              </a:rPr>
              <a:t>socket</a:t>
            </a:r>
            <a:r>
              <a:rPr lang="es-ES" altLang="x-none" sz="1600" b="1" u="none">
                <a:solidFill>
                  <a:srgbClr val="000099"/>
                </a:solidFill>
                <a:latin typeface="Courier New" pitchFamily="49" charset="0"/>
                <a:cs typeface="Courier New" pitchFamily="49" charset="0"/>
              </a:rPr>
              <a:t> (AF_INET,SOCK_STREAM,0);</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name.sin_family = AF_INET;</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name.sin_addr.s_addr = htonl(INADDR_ANY);</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name.sin_port = htons(12345);</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a:t>
            </a:r>
            <a:r>
              <a:rPr lang="es-ES" altLang="x-none" sz="1800" b="1" i="1" u="none">
                <a:solidFill>
                  <a:srgbClr val="FF0000"/>
                </a:solidFill>
                <a:latin typeface="Courier New" pitchFamily="49" charset="0"/>
                <a:cs typeface="Courier New" pitchFamily="49" charset="0"/>
              </a:rPr>
              <a:t>bind</a:t>
            </a:r>
            <a:r>
              <a:rPr lang="es-ES" altLang="x-none" sz="1600" b="1" u="none">
                <a:solidFill>
                  <a:srgbClr val="000099"/>
                </a:solidFill>
                <a:latin typeface="Courier New" pitchFamily="49" charset="0"/>
                <a:cs typeface="Courier New" pitchFamily="49" charset="0"/>
              </a:rPr>
              <a:t>( sd, (SA *) &amp;name, sizeof(name) );</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a:t>
            </a:r>
            <a:r>
              <a:rPr lang="es-ES" altLang="x-none" sz="1800" b="1" i="1" u="none">
                <a:solidFill>
                  <a:srgbClr val="FF0000"/>
                </a:solidFill>
                <a:latin typeface="Courier New" pitchFamily="49" charset="0"/>
                <a:cs typeface="Courier New" pitchFamily="49" charset="0"/>
              </a:rPr>
              <a:t>listen</a:t>
            </a:r>
            <a:r>
              <a:rPr lang="es-ES" altLang="x-none" sz="1600" b="1" u="none">
                <a:solidFill>
                  <a:srgbClr val="000099"/>
                </a:solidFill>
                <a:latin typeface="Courier New" pitchFamily="49" charset="0"/>
                <a:cs typeface="Courier New" pitchFamily="49" charset="0"/>
              </a:rPr>
              <a:t>(sd,1);</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psd = </a:t>
            </a:r>
            <a:r>
              <a:rPr lang="es-ES" altLang="x-none" sz="1800" b="1" i="1" u="none">
                <a:solidFill>
                  <a:srgbClr val="FF0000"/>
                </a:solidFill>
                <a:latin typeface="Courier New" pitchFamily="49" charset="0"/>
                <a:cs typeface="Courier New" pitchFamily="49" charset="0"/>
              </a:rPr>
              <a:t>accept</a:t>
            </a:r>
            <a:r>
              <a:rPr lang="es-ES" altLang="x-none" sz="1600" b="1" u="none">
                <a:solidFill>
                  <a:srgbClr val="000099"/>
                </a:solidFill>
                <a:latin typeface="Courier New" pitchFamily="49" charset="0"/>
                <a:cs typeface="Courier New" pitchFamily="49" charset="0"/>
              </a:rPr>
              <a:t>(sd, 0, 0);</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a:t>
            </a:r>
            <a:r>
              <a:rPr lang="es-ES" altLang="x-none" sz="1800" b="1" i="1" u="none">
                <a:solidFill>
                  <a:srgbClr val="FF0000"/>
                </a:solidFill>
                <a:latin typeface="Courier New" pitchFamily="49" charset="0"/>
                <a:cs typeface="Courier New" pitchFamily="49" charset="0"/>
              </a:rPr>
              <a:t>close</a:t>
            </a:r>
            <a:r>
              <a:rPr lang="es-ES" altLang="x-none" sz="1600" b="1" u="none">
                <a:solidFill>
                  <a:srgbClr val="000099"/>
                </a:solidFill>
                <a:latin typeface="Courier New" pitchFamily="49" charset="0"/>
                <a:cs typeface="Courier New" pitchFamily="49" charset="0"/>
              </a:rPr>
              <a:t>(sd);</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for(;;) {</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cc=</a:t>
            </a:r>
            <a:r>
              <a:rPr lang="es-ES" altLang="x-none" sz="1800" b="1" i="1" u="none">
                <a:solidFill>
                  <a:srgbClr val="FF0000"/>
                </a:solidFill>
                <a:latin typeface="Courier New" pitchFamily="49" charset="0"/>
                <a:cs typeface="Courier New" pitchFamily="49" charset="0"/>
              </a:rPr>
              <a:t>recv</a:t>
            </a:r>
            <a:r>
              <a:rPr lang="es-ES" altLang="x-none" sz="1600" b="1" u="none">
                <a:solidFill>
                  <a:srgbClr val="000099"/>
                </a:solidFill>
                <a:latin typeface="Courier New" pitchFamily="49" charset="0"/>
                <a:cs typeface="Courier New" pitchFamily="49" charset="0"/>
              </a:rPr>
              <a:t>(psd,buf,sizeof(buf, 0) ;</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if (cc == 0) exit (0);</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buf[cc] = NULL;</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printf("message received: %s\n", buf);</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a:t>
            </a:r>
            <a:br>
              <a:rPr lang="es-ES" altLang="x-none" sz="1600" b="1" u="none">
                <a:solidFill>
                  <a:srgbClr val="000099"/>
                </a:solidFill>
                <a:latin typeface="Courier New" pitchFamily="49" charset="0"/>
                <a:cs typeface="Courier New" pitchFamily="49" charset="0"/>
              </a:rPr>
            </a:br>
            <a:endParaRPr lang="es-ES" altLang="x-none" sz="1600" b="1" u="none">
              <a:solidFill>
                <a:srgbClr val="000099"/>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323850" y="1752600"/>
            <a:ext cx="7200900" cy="4738688"/>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u="sng">
                <a:solidFill>
                  <a:schemeClr val="tx1"/>
                </a:solidFill>
                <a:latin typeface="Arial" charset="0"/>
              </a:defRPr>
            </a:lvl1pPr>
            <a:lvl2pPr marL="742950" indent="-285750" eaLnBrk="0" hangingPunct="0">
              <a:defRPr sz="1200" u="sng">
                <a:solidFill>
                  <a:schemeClr val="tx1"/>
                </a:solidFill>
                <a:latin typeface="Arial" charset="0"/>
              </a:defRPr>
            </a:lvl2pPr>
            <a:lvl3pPr marL="1143000" indent="-228600" eaLnBrk="0" hangingPunct="0">
              <a:defRPr sz="1200" u="sng">
                <a:solidFill>
                  <a:schemeClr val="tx1"/>
                </a:solidFill>
                <a:latin typeface="Arial" charset="0"/>
              </a:defRPr>
            </a:lvl3pPr>
            <a:lvl4pPr marL="1600200" indent="-228600" eaLnBrk="0" hangingPunct="0">
              <a:defRPr sz="1200" u="sng">
                <a:solidFill>
                  <a:schemeClr val="tx1"/>
                </a:solidFill>
                <a:latin typeface="Arial" charset="0"/>
              </a:defRPr>
            </a:lvl4pPr>
            <a:lvl5pPr marL="2057400" indent="-228600" eaLnBrk="0" hangingPunct="0">
              <a:defRPr sz="1200" u="sng">
                <a:solidFill>
                  <a:schemeClr val="tx1"/>
                </a:solidFill>
                <a:latin typeface="Arial" charset="0"/>
              </a:defRPr>
            </a:lvl5pPr>
            <a:lvl6pPr marL="25146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6pPr>
            <a:lvl7pPr marL="29718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7pPr>
            <a:lvl8pPr marL="34290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8pPr>
            <a:lvl9pPr marL="3886200" indent="-228600" algn="ctr" defTabSz="449263" eaLnBrk="0" fontAlgn="base" hangingPunct="0">
              <a:spcBef>
                <a:spcPct val="0"/>
              </a:spcBef>
              <a:spcAft>
                <a:spcPct val="0"/>
              </a:spcAft>
              <a:buClr>
                <a:srgbClr val="000000"/>
              </a:buClr>
              <a:buSzPct val="100000"/>
              <a:buFont typeface="Arial" charset="0"/>
              <a:defRPr sz="1200" u="sng">
                <a:solidFill>
                  <a:schemeClr val="tx1"/>
                </a:solidFill>
                <a:latin typeface="Arial" charset="0"/>
              </a:defRPr>
            </a:lvl9pPr>
          </a:lstStyle>
          <a:p>
            <a:pPr algn="l" eaLnBrk="1" hangingPunct="1">
              <a:spcBef>
                <a:spcPct val="50000"/>
              </a:spcBef>
            </a:pPr>
            <a:r>
              <a:rPr lang="es-ES" altLang="x-none" sz="1600" b="1" u="none">
                <a:solidFill>
                  <a:srgbClr val="000099"/>
                </a:solidFill>
                <a:latin typeface="Courier New" pitchFamily="49" charset="0"/>
                <a:cs typeface="Courier New" pitchFamily="49" charset="0"/>
              </a:rPr>
              <a:t>main(..)</a:t>
            </a:r>
            <a:r>
              <a:rPr lang="es-ES" altLang="x-none" sz="1600" u="none">
                <a:solidFill>
                  <a:srgbClr val="000000"/>
                </a:solidFill>
                <a:latin typeface="Times New Roman" pitchFamily="18" charset="0"/>
                <a:cs typeface="Times New Roman" pitchFamily="18" charset="0"/>
              </a:rPr>
              <a:t/>
            </a:r>
            <a:br>
              <a:rPr lang="es-ES" altLang="x-none" sz="1600" u="none">
                <a:solidFill>
                  <a:srgbClr val="000000"/>
                </a:solidFill>
                <a:latin typeface="Times New Roman" pitchFamily="18" charset="0"/>
                <a:cs typeface="Times New Roman" pitchFamily="18" charset="0"/>
              </a:rPr>
            </a:br>
            <a:r>
              <a:rPr lang="es-ES" altLang="x-none" sz="1600" b="1" u="none">
                <a:solidFill>
                  <a:srgbClr val="000099"/>
                </a:solidFill>
                <a:latin typeface="Courier New" pitchFamily="49" charset="0"/>
                <a:cs typeface="Courier New" pitchFamily="49" charset="0"/>
              </a:rPr>
              <a:t>{</a:t>
            </a:r>
            <a:r>
              <a:rPr lang="es-ES" altLang="x-none" sz="1600" u="none">
                <a:solidFill>
                  <a:srgbClr val="000000"/>
                </a:solidFill>
                <a:latin typeface="Times New Roman" pitchFamily="18" charset="0"/>
                <a:cs typeface="Times New Roman" pitchFamily="18" charset="0"/>
              </a:rPr>
              <a:t/>
            </a:r>
            <a:br>
              <a:rPr lang="es-ES" altLang="x-none" sz="1600" u="none">
                <a:solidFill>
                  <a:srgbClr val="000000"/>
                </a:solidFill>
                <a:latin typeface="Times New Roman" pitchFamily="18" charset="0"/>
                <a:cs typeface="Times New Roman" pitchFamily="18" charset="0"/>
              </a:rPr>
            </a:br>
            <a:r>
              <a:rPr lang="es-ES" altLang="x-none" sz="1600" b="1" u="none">
                <a:solidFill>
                  <a:srgbClr val="000099"/>
                </a:solidFill>
                <a:latin typeface="Courier New" pitchFamily="49" charset="0"/>
                <a:cs typeface="Courier New" pitchFamily="49" charset="0"/>
              </a:rPr>
              <a:t>	int sd;</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struct sockaddr_in server;</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struct hostent *hp, *gethostbyname();</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a:r>
            <a:br>
              <a:rPr lang="es-ES" altLang="x-none" sz="1600" b="1" u="none">
                <a:solidFill>
                  <a:srgbClr val="000099"/>
                </a:solidFill>
                <a:latin typeface="Courier New" pitchFamily="49" charset="0"/>
                <a:cs typeface="Courier New" pitchFamily="49" charset="0"/>
              </a:rPr>
            </a:br>
            <a:r>
              <a:rPr lang="es-ES" altLang="x-none" sz="1600" b="1" u="none">
                <a:solidFill>
                  <a:srgbClr val="000099"/>
                </a:solidFill>
                <a:latin typeface="Courier New" pitchFamily="49" charset="0"/>
                <a:cs typeface="Courier New" pitchFamily="49" charset="0"/>
              </a:rPr>
              <a:t>	sd = </a:t>
            </a:r>
            <a:r>
              <a:rPr lang="es-ES" altLang="x-none" sz="1600" b="1" i="1" u="none">
                <a:solidFill>
                  <a:srgbClr val="FF0000"/>
                </a:solidFill>
                <a:latin typeface="Courier New" pitchFamily="49" charset="0"/>
                <a:cs typeface="Courier New" pitchFamily="49" charset="0"/>
              </a:rPr>
              <a:t>socket</a:t>
            </a:r>
            <a:r>
              <a:rPr lang="es-ES" altLang="x-none" sz="1400" b="1" u="none">
                <a:solidFill>
                  <a:srgbClr val="000099"/>
                </a:solidFill>
                <a:latin typeface="Courier New" pitchFamily="49" charset="0"/>
                <a:cs typeface="Courier New" pitchFamily="49" charset="0"/>
              </a:rPr>
              <a:t> (AF_INET,SOCK_STREAM,0);</a:t>
            </a:r>
            <a:br>
              <a:rPr lang="es-ES" altLang="x-none" sz="1400" b="1" u="none">
                <a:solidFill>
                  <a:srgbClr val="000099"/>
                </a:solidFill>
                <a:latin typeface="Courier New" pitchFamily="49" charset="0"/>
                <a:cs typeface="Courier New" pitchFamily="49" charset="0"/>
              </a:rPr>
            </a:br>
            <a:r>
              <a:rPr lang="es-ES" altLang="x-none" sz="1400" b="1" u="none">
                <a:solidFill>
                  <a:srgbClr val="000099"/>
                </a:solidFill>
                <a:latin typeface="Courier New" pitchFamily="49" charset="0"/>
                <a:cs typeface="Courier New" pitchFamily="49" charset="0"/>
              </a:rPr>
              <a:t/>
            </a:r>
            <a:br>
              <a:rPr lang="es-ES" altLang="x-none" sz="1400" b="1" u="none">
                <a:solidFill>
                  <a:srgbClr val="000099"/>
                </a:solidFill>
                <a:latin typeface="Courier New" pitchFamily="49" charset="0"/>
                <a:cs typeface="Courier New" pitchFamily="49" charset="0"/>
              </a:rPr>
            </a:br>
            <a:r>
              <a:rPr lang="es-ES" altLang="x-none" sz="1400" b="1" u="none">
                <a:solidFill>
                  <a:srgbClr val="000099"/>
                </a:solidFill>
                <a:latin typeface="Courier New" pitchFamily="49" charset="0"/>
                <a:cs typeface="Courier New" pitchFamily="49" charset="0"/>
              </a:rPr>
              <a:t>	server.sin_family = AF_INET;</a:t>
            </a:r>
            <a:br>
              <a:rPr lang="es-ES" altLang="x-none" sz="1400" b="1" u="none">
                <a:solidFill>
                  <a:srgbClr val="000099"/>
                </a:solidFill>
                <a:latin typeface="Courier New" pitchFamily="49" charset="0"/>
                <a:cs typeface="Courier New" pitchFamily="49" charset="0"/>
              </a:rPr>
            </a:br>
            <a:r>
              <a:rPr lang="es-ES" altLang="x-none" sz="1400" b="1" u="none">
                <a:solidFill>
                  <a:srgbClr val="000099"/>
                </a:solidFill>
                <a:latin typeface="Courier New" pitchFamily="49" charset="0"/>
                <a:cs typeface="Courier New" pitchFamily="49" charset="0"/>
              </a:rPr>
              <a:t>	hp = gethostbyname(argv[1]);</a:t>
            </a:r>
            <a:br>
              <a:rPr lang="es-ES" altLang="x-none" sz="1400" b="1" u="none">
                <a:solidFill>
                  <a:srgbClr val="000099"/>
                </a:solidFill>
                <a:latin typeface="Courier New" pitchFamily="49" charset="0"/>
                <a:cs typeface="Courier New" pitchFamily="49" charset="0"/>
              </a:rPr>
            </a:br>
            <a:r>
              <a:rPr lang="es-ES" altLang="x-none" sz="1400" b="1" u="none">
                <a:solidFill>
                  <a:srgbClr val="000099"/>
                </a:solidFill>
                <a:latin typeface="Courier New" pitchFamily="49" charset="0"/>
                <a:cs typeface="Courier New" pitchFamily="49" charset="0"/>
              </a:rPr>
              <a:t>	bcopy ( hp-&gt;h_addr, &amp;(server.sin_addr.s_addr), hp-&gt;h_length);</a:t>
            </a:r>
            <a:br>
              <a:rPr lang="es-ES" altLang="x-none" sz="1400" b="1" u="none">
                <a:solidFill>
                  <a:srgbClr val="000099"/>
                </a:solidFill>
                <a:latin typeface="Courier New" pitchFamily="49" charset="0"/>
                <a:cs typeface="Courier New" pitchFamily="49" charset="0"/>
              </a:rPr>
            </a:br>
            <a:r>
              <a:rPr lang="es-ES" altLang="x-none" sz="1400" b="1" u="none">
                <a:solidFill>
                  <a:srgbClr val="000099"/>
                </a:solidFill>
                <a:latin typeface="Courier New" pitchFamily="49" charset="0"/>
                <a:cs typeface="Courier New" pitchFamily="49" charset="0"/>
              </a:rPr>
              <a:t>	server.sin_port = htons(12345);</a:t>
            </a:r>
            <a:br>
              <a:rPr lang="es-ES" altLang="x-none" sz="1400" b="1" u="none">
                <a:solidFill>
                  <a:srgbClr val="000099"/>
                </a:solidFill>
                <a:latin typeface="Courier New" pitchFamily="49" charset="0"/>
                <a:cs typeface="Courier New" pitchFamily="49" charset="0"/>
              </a:rPr>
            </a:br>
            <a:r>
              <a:rPr lang="es-ES" altLang="x-none" sz="1400" b="1" u="none">
                <a:solidFill>
                  <a:srgbClr val="000099"/>
                </a:solidFill>
                <a:latin typeface="Courier New" pitchFamily="49" charset="0"/>
                <a:cs typeface="Courier New" pitchFamily="49" charset="0"/>
              </a:rPr>
              <a:t/>
            </a:r>
            <a:br>
              <a:rPr lang="es-ES" altLang="x-none" sz="1400" b="1" u="none">
                <a:solidFill>
                  <a:srgbClr val="000099"/>
                </a:solidFill>
                <a:latin typeface="Courier New" pitchFamily="49" charset="0"/>
                <a:cs typeface="Courier New" pitchFamily="49" charset="0"/>
              </a:rPr>
            </a:br>
            <a:r>
              <a:rPr lang="es-ES" altLang="x-none" sz="1400" b="1" u="none">
                <a:solidFill>
                  <a:srgbClr val="000099"/>
                </a:solidFill>
                <a:latin typeface="Courier New" pitchFamily="49" charset="0"/>
                <a:cs typeface="Courier New" pitchFamily="49" charset="0"/>
              </a:rPr>
              <a:t>	</a:t>
            </a:r>
            <a:r>
              <a:rPr lang="es-ES" altLang="x-none" sz="1600" b="1" i="1" u="none">
                <a:solidFill>
                  <a:srgbClr val="FF0000"/>
                </a:solidFill>
                <a:latin typeface="Courier New" pitchFamily="49" charset="0"/>
                <a:cs typeface="Courier New" pitchFamily="49" charset="0"/>
              </a:rPr>
              <a:t>connect</a:t>
            </a:r>
            <a:r>
              <a:rPr lang="es-ES" altLang="x-none" sz="1400" b="1" u="none">
                <a:solidFill>
                  <a:srgbClr val="000099"/>
                </a:solidFill>
                <a:latin typeface="Courier New" pitchFamily="49" charset="0"/>
                <a:cs typeface="Courier New" pitchFamily="49" charset="0"/>
              </a:rPr>
              <a:t>(sd, (SA *) &amp;server, sizeof(server));</a:t>
            </a:r>
            <a:br>
              <a:rPr lang="es-ES" altLang="x-none" sz="1400" b="1" u="none">
                <a:solidFill>
                  <a:srgbClr val="000099"/>
                </a:solidFill>
                <a:latin typeface="Courier New" pitchFamily="49" charset="0"/>
                <a:cs typeface="Courier New" pitchFamily="49" charset="0"/>
              </a:rPr>
            </a:br>
            <a:r>
              <a:rPr lang="es-ES" altLang="x-none" sz="1400" b="1" u="none">
                <a:solidFill>
                  <a:srgbClr val="000099"/>
                </a:solidFill>
                <a:latin typeface="Courier New" pitchFamily="49" charset="0"/>
                <a:cs typeface="Courier New" pitchFamily="49" charset="0"/>
              </a:rPr>
              <a:t/>
            </a:r>
            <a:br>
              <a:rPr lang="es-ES" altLang="x-none" sz="1400" b="1" u="none">
                <a:solidFill>
                  <a:srgbClr val="000099"/>
                </a:solidFill>
                <a:latin typeface="Courier New" pitchFamily="49" charset="0"/>
                <a:cs typeface="Courier New" pitchFamily="49" charset="0"/>
              </a:rPr>
            </a:br>
            <a:r>
              <a:rPr lang="es-ES" altLang="x-none" sz="1400" b="1" u="none">
                <a:solidFill>
                  <a:srgbClr val="000099"/>
                </a:solidFill>
                <a:latin typeface="Courier New" pitchFamily="49" charset="0"/>
                <a:cs typeface="Courier New" pitchFamily="49" charset="0"/>
              </a:rPr>
              <a:t>	for (;;) {</a:t>
            </a:r>
            <a:br>
              <a:rPr lang="es-ES" altLang="x-none" sz="1400" b="1" u="none">
                <a:solidFill>
                  <a:srgbClr val="000099"/>
                </a:solidFill>
                <a:latin typeface="Courier New" pitchFamily="49" charset="0"/>
                <a:cs typeface="Courier New" pitchFamily="49" charset="0"/>
              </a:rPr>
            </a:br>
            <a:r>
              <a:rPr lang="es-ES" altLang="x-none" sz="1400" b="1" u="none">
                <a:solidFill>
                  <a:srgbClr val="000099"/>
                </a:solidFill>
                <a:latin typeface="Courier New" pitchFamily="49" charset="0"/>
                <a:cs typeface="Courier New" pitchFamily="49" charset="0"/>
              </a:rPr>
              <a:t>		</a:t>
            </a:r>
            <a:r>
              <a:rPr lang="es-ES" altLang="x-none" sz="1600" b="1" i="1" u="none">
                <a:solidFill>
                  <a:srgbClr val="FF0000"/>
                </a:solidFill>
                <a:latin typeface="Courier New" pitchFamily="49" charset="0"/>
                <a:cs typeface="Courier New" pitchFamily="49" charset="0"/>
              </a:rPr>
              <a:t>send</a:t>
            </a:r>
            <a:r>
              <a:rPr lang="es-ES" altLang="x-none" sz="1400" b="1" u="none">
                <a:solidFill>
                  <a:srgbClr val="000099"/>
                </a:solidFill>
                <a:latin typeface="Courier New" pitchFamily="49" charset="0"/>
                <a:cs typeface="Courier New" pitchFamily="49" charset="0"/>
              </a:rPr>
              <a:t>(sd, "HI", 2 );</a:t>
            </a:r>
            <a:br>
              <a:rPr lang="es-ES" altLang="x-none" sz="1400" b="1" u="none">
                <a:solidFill>
                  <a:srgbClr val="000099"/>
                </a:solidFill>
                <a:latin typeface="Courier New" pitchFamily="49" charset="0"/>
                <a:cs typeface="Courier New" pitchFamily="49" charset="0"/>
              </a:rPr>
            </a:br>
            <a:r>
              <a:rPr lang="es-ES" altLang="x-none" sz="1400" b="1" u="none">
                <a:solidFill>
                  <a:srgbClr val="000099"/>
                </a:solidFill>
                <a:latin typeface="Courier New" pitchFamily="49" charset="0"/>
                <a:cs typeface="Courier New" pitchFamily="49" charset="0"/>
              </a:rPr>
              <a:t>		sleep(2);</a:t>
            </a:r>
            <a:br>
              <a:rPr lang="es-ES" altLang="x-none" sz="1400" b="1" u="none">
                <a:solidFill>
                  <a:srgbClr val="000099"/>
                </a:solidFill>
                <a:latin typeface="Courier New" pitchFamily="49" charset="0"/>
                <a:cs typeface="Courier New" pitchFamily="49" charset="0"/>
              </a:rPr>
            </a:br>
            <a:r>
              <a:rPr lang="es-ES" altLang="x-none" sz="1400" b="1" u="none">
                <a:solidFill>
                  <a:srgbClr val="000099"/>
                </a:solidFill>
                <a:latin typeface="Courier New" pitchFamily="49" charset="0"/>
                <a:cs typeface="Courier New" pitchFamily="49" charset="0"/>
              </a:rPr>
              <a:t>	}</a:t>
            </a:r>
          </a:p>
          <a:p>
            <a:pPr algn="l" eaLnBrk="1" hangingPunct="1">
              <a:spcBef>
                <a:spcPct val="50000"/>
              </a:spcBef>
            </a:pPr>
            <a:r>
              <a:rPr lang="es-ES" altLang="x-none" sz="1400" b="1" u="none">
                <a:solidFill>
                  <a:srgbClr val="000099"/>
                </a:solidFill>
                <a:latin typeface="Courier New" pitchFamily="49" charset="0"/>
                <a:cs typeface="Courier New" pitchFamily="49" charset="0"/>
              </a:rPr>
              <a:t>} </a:t>
            </a:r>
            <a:endParaRPr lang="es-ES" altLang="x-none" b="1" u="none">
              <a:solidFill>
                <a:srgbClr val="000099"/>
              </a:solidFill>
            </a:endParaRPr>
          </a:p>
        </p:txBody>
      </p:sp>
      <p:sp>
        <p:nvSpPr>
          <p:cNvPr id="15363" name="Rectangle 5"/>
          <p:cNvSpPr>
            <a:spLocks noGrp="1" noChangeArrowheads="1"/>
          </p:cNvSpPr>
          <p:nvPr>
            <p:ph type="title"/>
          </p:nvPr>
        </p:nvSpPr>
        <p:spPr>
          <a:xfrm>
            <a:off x="250825" y="549275"/>
            <a:ext cx="8893175" cy="700088"/>
          </a:xfrm>
        </p:spPr>
        <p:txBody>
          <a:bodyPr/>
          <a:lstStyle/>
          <a:p>
            <a:pPr eaLnBrk="1" hangingPunct="1"/>
            <a:r>
              <a:rPr lang="es-ES" altLang="x-none" sz="4000" smtClean="0"/>
              <a:t>¿Cómo se programa esto?: Cliente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s-ES" altLang="x-none" smtClean="0"/>
              <a:t>Puertos TCP/UDP</a:t>
            </a:r>
          </a:p>
        </p:txBody>
      </p:sp>
      <p:sp>
        <p:nvSpPr>
          <p:cNvPr id="16387" name="Rectangle 3"/>
          <p:cNvSpPr>
            <a:spLocks noGrp="1" noChangeArrowheads="1"/>
          </p:cNvSpPr>
          <p:nvPr>
            <p:ph type="body" idx="1"/>
          </p:nvPr>
        </p:nvSpPr>
        <p:spPr>
          <a:xfrm>
            <a:off x="457200" y="1700213"/>
            <a:ext cx="8228013" cy="4514850"/>
          </a:xfrm>
        </p:spPr>
        <p:txBody>
          <a:bodyPr/>
          <a:lstStyle/>
          <a:p>
            <a:pPr eaLnBrk="1" hangingPunct="1">
              <a:lnSpc>
                <a:spcPct val="90000"/>
              </a:lnSpc>
            </a:pPr>
            <a:r>
              <a:rPr lang="es-ES" altLang="x-none" smtClean="0"/>
              <a:t>Cada extremo de una conexión TCP o datagrama UDP tiene un puerto asignado</a:t>
            </a:r>
          </a:p>
          <a:p>
            <a:pPr eaLnBrk="1" hangingPunct="1">
              <a:lnSpc>
                <a:spcPct val="90000"/>
              </a:lnSpc>
            </a:pPr>
            <a:r>
              <a:rPr lang="es-ES" altLang="x-none" smtClean="0"/>
              <a:t>Los puertos se asignan de la siguiente forma</a:t>
            </a:r>
          </a:p>
          <a:p>
            <a:pPr lvl="1" eaLnBrk="1" hangingPunct="1">
              <a:lnSpc>
                <a:spcPct val="90000"/>
              </a:lnSpc>
            </a:pPr>
            <a:r>
              <a:rPr lang="es-ES" altLang="x-none" smtClean="0"/>
              <a:t>El proceso servidor activa la escucha en un puerto conocido (80 para HTTP, 25 para SMTP,…)</a:t>
            </a:r>
          </a:p>
          <a:p>
            <a:pPr lvl="1" eaLnBrk="1" hangingPunct="1">
              <a:lnSpc>
                <a:spcPct val="90000"/>
              </a:lnSpc>
            </a:pPr>
            <a:r>
              <a:rPr lang="es-ES" altLang="x-none" smtClean="0"/>
              <a:t>El cliente inicia una conexión a dicho proceso. El sistema le asigna un puerto no utilizado cualquiera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425450"/>
            <a:ext cx="8228013" cy="1131888"/>
          </a:xfrm>
        </p:spPr>
        <p:txBody>
          <a:bodyPr/>
          <a:lstStyle/>
          <a:p>
            <a:pPr eaLnBrk="1" hangingPunct="1"/>
            <a:r>
              <a:rPr lang="es-ES" altLang="x-none" smtClean="0"/>
              <a:t>Conexiones abiertas: </a:t>
            </a:r>
            <a:r>
              <a:rPr lang="es-ES" altLang="x-none" b="1" smtClean="0"/>
              <a:t>netstat</a:t>
            </a:r>
          </a:p>
        </p:txBody>
      </p:sp>
      <p:sp>
        <p:nvSpPr>
          <p:cNvPr id="17411" name="Rectangle 3"/>
          <p:cNvSpPr>
            <a:spLocks noGrp="1" noChangeArrowheads="1"/>
          </p:cNvSpPr>
          <p:nvPr>
            <p:ph type="body" idx="1"/>
          </p:nvPr>
        </p:nvSpPr>
        <p:spPr>
          <a:xfrm>
            <a:off x="457200" y="1484313"/>
            <a:ext cx="8228013" cy="5184775"/>
          </a:xfrm>
        </p:spPr>
        <p:txBody>
          <a:bodyPr/>
          <a:lstStyle/>
          <a:p>
            <a:pPr eaLnBrk="1" hangingPunct="1">
              <a:lnSpc>
                <a:spcPct val="90000"/>
              </a:lnSpc>
            </a:pPr>
            <a:r>
              <a:rPr lang="es-ES" altLang="x-none" smtClean="0"/>
              <a:t>El comando </a:t>
            </a:r>
            <a:r>
              <a:rPr lang="es-ES" altLang="x-none" b="1" smtClean="0"/>
              <a:t>netstat </a:t>
            </a:r>
            <a:r>
              <a:rPr lang="es-ES" altLang="x-none" smtClean="0"/>
              <a:t>controla las conexiones TCP/UDP abiertas en el sistema</a:t>
            </a:r>
          </a:p>
          <a:p>
            <a:pPr lvl="1" eaLnBrk="1" hangingPunct="1">
              <a:lnSpc>
                <a:spcPct val="90000"/>
              </a:lnSpc>
            </a:pPr>
            <a:r>
              <a:rPr lang="es-ES" altLang="x-none" smtClean="0"/>
              <a:t>Puertos utilizados, procesos conectados, estado de la conexión,…</a:t>
            </a:r>
          </a:p>
          <a:p>
            <a:pPr eaLnBrk="1" hangingPunct="1">
              <a:lnSpc>
                <a:spcPct val="90000"/>
              </a:lnSpc>
            </a:pPr>
            <a:r>
              <a:rPr lang="es-ES" altLang="x-none" smtClean="0"/>
              <a:t>Ejemplos</a:t>
            </a:r>
          </a:p>
          <a:p>
            <a:pPr lvl="1" eaLnBrk="1" hangingPunct="1">
              <a:lnSpc>
                <a:spcPct val="90000"/>
              </a:lnSpc>
            </a:pPr>
            <a:r>
              <a:rPr lang="es-ES" altLang="x-none" b="1" smtClean="0"/>
              <a:t>Netstat /?</a:t>
            </a:r>
            <a:r>
              <a:rPr lang="es-ES" altLang="x-none" smtClean="0"/>
              <a:t>: Ayuda</a:t>
            </a:r>
          </a:p>
          <a:p>
            <a:pPr lvl="1" eaLnBrk="1" hangingPunct="1">
              <a:lnSpc>
                <a:spcPct val="90000"/>
              </a:lnSpc>
            </a:pPr>
            <a:r>
              <a:rPr lang="es-ES" altLang="x-none" b="1" smtClean="0"/>
              <a:t>Netstat -b</a:t>
            </a:r>
            <a:r>
              <a:rPr lang="es-ES" altLang="x-none" smtClean="0"/>
              <a:t>: Conexiones actuales y el proceso que las maneja en el ordenador</a:t>
            </a:r>
          </a:p>
          <a:p>
            <a:pPr lvl="1" eaLnBrk="1" hangingPunct="1">
              <a:lnSpc>
                <a:spcPct val="90000"/>
              </a:lnSpc>
            </a:pPr>
            <a:r>
              <a:rPr lang="es-ES" altLang="x-none" b="1" smtClean="0"/>
              <a:t>Netstat –a</a:t>
            </a:r>
            <a:r>
              <a:rPr lang="es-ES" altLang="x-none" smtClean="0"/>
              <a:t>: Conexiones actuales y puertos a la escucha en el ordenador</a:t>
            </a:r>
            <a:endParaRPr lang="es-ES" altLang="x-none" b="1" smtClean="0"/>
          </a:p>
          <a:p>
            <a:pPr lvl="1" eaLnBrk="1" hangingPunct="1">
              <a:lnSpc>
                <a:spcPct val="90000"/>
              </a:lnSpc>
              <a:buFont typeface="Wingdings" pitchFamily="2" charset="2"/>
              <a:buNone/>
            </a:pPr>
            <a:endParaRPr lang="es-ES" altLang="x-none" b="1"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8313" y="188913"/>
            <a:ext cx="8675687" cy="1433512"/>
          </a:xfrm>
        </p:spPr>
        <p:txBody>
          <a:bodyPr/>
          <a:lstStyle/>
          <a:p>
            <a:pPr eaLnBrk="1" hangingPunct="1"/>
            <a:r>
              <a:rPr lang="es-ES_tradnl" altLang="x-none" smtClean="0"/>
              <a:t>Protocolos TCP y UDP: puertos</a:t>
            </a:r>
            <a:endParaRPr lang="es-ES" altLang="x-none" smtClean="0"/>
          </a:p>
        </p:txBody>
      </p:sp>
      <p:sp>
        <p:nvSpPr>
          <p:cNvPr id="4099" name="Rectangle 3"/>
          <p:cNvSpPr>
            <a:spLocks noGrp="1" noChangeArrowheads="1"/>
          </p:cNvSpPr>
          <p:nvPr>
            <p:ph type="body" idx="1"/>
          </p:nvPr>
        </p:nvSpPr>
        <p:spPr>
          <a:xfrm>
            <a:off x="250825" y="1412875"/>
            <a:ext cx="8642350" cy="5256213"/>
          </a:xfrm>
        </p:spPr>
        <p:txBody>
          <a:bodyPr/>
          <a:lstStyle/>
          <a:p>
            <a:pPr eaLnBrk="1" hangingPunct="1"/>
            <a:r>
              <a:rPr lang="es-ES_tradnl" altLang="x-none" smtClean="0"/>
              <a:t>IP conecta dos ordenadores remotos</a:t>
            </a:r>
          </a:p>
          <a:p>
            <a:pPr lvl="1" eaLnBrk="1" hangingPunct="1"/>
            <a:r>
              <a:rPr lang="es-ES_tradnl" altLang="x-none" smtClean="0"/>
              <a:t>Utiliza direcciones IP</a:t>
            </a:r>
          </a:p>
          <a:p>
            <a:pPr lvl="1" eaLnBrk="1" hangingPunct="1"/>
            <a:r>
              <a:rPr lang="es-ES_tradnl" altLang="x-none" smtClean="0"/>
              <a:t>Sin embargo, el destinatario de un mensaje no es el ordenador, sino cierta aplicación que corre en el ordenador</a:t>
            </a:r>
          </a:p>
          <a:p>
            <a:pPr eaLnBrk="1" hangingPunct="1"/>
            <a:r>
              <a:rPr lang="es-ES_tradnl" altLang="x-none" smtClean="0"/>
              <a:t>TCP y UDP conectan dos aplicaciones remotas</a:t>
            </a:r>
          </a:p>
          <a:p>
            <a:pPr lvl="1" eaLnBrk="1" hangingPunct="1"/>
            <a:r>
              <a:rPr lang="es-ES_tradnl" altLang="x-none" smtClean="0"/>
              <a:t>Utilizan </a:t>
            </a:r>
            <a:r>
              <a:rPr lang="es-ES_tradnl" altLang="x-none" b="1" smtClean="0"/>
              <a:t>puertos</a:t>
            </a:r>
            <a:endParaRPr lang="es-ES_tradnl" altLang="x-none" smtClean="0"/>
          </a:p>
          <a:p>
            <a:pPr eaLnBrk="1" hangingPunct="1"/>
            <a:endParaRPr lang="es-ES_tradnl" altLang="x-none"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68313" y="188913"/>
            <a:ext cx="8675687" cy="1433512"/>
          </a:xfrm>
        </p:spPr>
        <p:txBody>
          <a:bodyPr/>
          <a:lstStyle/>
          <a:p>
            <a:pPr eaLnBrk="1" hangingPunct="1"/>
            <a:r>
              <a:rPr lang="es-ES_tradnl" altLang="x-none" smtClean="0"/>
              <a:t>Protocolo UDP</a:t>
            </a:r>
            <a:endParaRPr lang="es-ES" altLang="x-none" smtClean="0"/>
          </a:p>
        </p:txBody>
      </p:sp>
      <p:sp>
        <p:nvSpPr>
          <p:cNvPr id="5123" name="Rectangle 3"/>
          <p:cNvSpPr>
            <a:spLocks noGrp="1" noChangeArrowheads="1"/>
          </p:cNvSpPr>
          <p:nvPr>
            <p:ph type="body" idx="1"/>
          </p:nvPr>
        </p:nvSpPr>
        <p:spPr>
          <a:xfrm>
            <a:off x="250825" y="1412875"/>
            <a:ext cx="8642350" cy="5256213"/>
          </a:xfrm>
        </p:spPr>
        <p:txBody>
          <a:bodyPr/>
          <a:lstStyle/>
          <a:p>
            <a:pPr eaLnBrk="1" hangingPunct="1"/>
            <a:r>
              <a:rPr lang="es-ES_tradnl" altLang="x-none" smtClean="0"/>
              <a:t>User Datagram Protocol</a:t>
            </a:r>
          </a:p>
          <a:p>
            <a:pPr eaLnBrk="1" hangingPunct="1"/>
            <a:r>
              <a:rPr lang="es-ES_tradnl" altLang="x-none" smtClean="0"/>
              <a:t>Sólo envía paquetes (datagramas) entre una aplicación y otra</a:t>
            </a:r>
          </a:p>
          <a:p>
            <a:pPr lvl="1" eaLnBrk="1" hangingPunct="1"/>
            <a:r>
              <a:rPr lang="es-ES_tradnl" altLang="x-none" smtClean="0"/>
              <a:t>Los datagramas pueden llegar en un orden diferente al enviado (si IP elige rutas distintas para ellos)</a:t>
            </a:r>
          </a:p>
          <a:p>
            <a:pPr lvl="1" eaLnBrk="1" hangingPunct="1"/>
            <a:r>
              <a:rPr lang="es-ES_tradnl" altLang="x-none" smtClean="0"/>
              <a:t>El emisor no tiene la seguridad de que los datagramas llegan al receptor</a:t>
            </a:r>
          </a:p>
          <a:p>
            <a:pPr lvl="1" eaLnBrk="1" hangingPunct="1"/>
            <a:r>
              <a:rPr lang="es-ES_tradnl" altLang="x-none" smtClean="0"/>
              <a:t>No se utilizan conexiones. Cada datagrama se envía de forma independiente.</a:t>
            </a:r>
          </a:p>
          <a:p>
            <a:pPr eaLnBrk="1" hangingPunct="1"/>
            <a:endParaRPr lang="es-ES_tradnl" altLang="x-none" smtClean="0"/>
          </a:p>
          <a:p>
            <a:pPr lvl="1" eaLnBrk="1" hangingPunct="1"/>
            <a:endParaRPr lang="es-ES_tradnl" altLang="x-none" smtClean="0"/>
          </a:p>
          <a:p>
            <a:pPr eaLnBrk="1" hangingPunct="1"/>
            <a:endParaRPr lang="es-ES_tradnl" altLang="x-none"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s-ES_tradnl" altLang="x-none" smtClean="0"/>
              <a:t>Protocolo UDP</a:t>
            </a:r>
            <a:endParaRPr lang="es-ES" altLang="x-none" smtClean="0"/>
          </a:p>
        </p:txBody>
      </p:sp>
      <p:sp>
        <p:nvSpPr>
          <p:cNvPr id="6147" name="Rectangle 309"/>
          <p:cNvSpPr>
            <a:spLocks noChangeArrowheads="1"/>
          </p:cNvSpPr>
          <p:nvPr/>
        </p:nvSpPr>
        <p:spPr bwMode="auto">
          <a:xfrm>
            <a:off x="0" y="2789238"/>
            <a:ext cx="9144000" cy="0"/>
          </a:xfrm>
          <a:prstGeom prst="rect">
            <a:avLst/>
          </a:prstGeom>
          <a:solidFill>
            <a:srgbClr val="F9F9F9"/>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ltLang="x-none"/>
          </a:p>
        </p:txBody>
      </p:sp>
      <p:graphicFrame>
        <p:nvGraphicFramePr>
          <p:cNvPr id="187780" name="Group 388"/>
          <p:cNvGraphicFramePr>
            <a:graphicFrameLocks noGrp="1"/>
          </p:cNvGraphicFramePr>
          <p:nvPr/>
        </p:nvGraphicFramePr>
        <p:xfrm>
          <a:off x="684213" y="1557338"/>
          <a:ext cx="7561262" cy="3138488"/>
        </p:xfrm>
        <a:graphic>
          <a:graphicData uri="http://schemas.openxmlformats.org/drawingml/2006/table">
            <a:tbl>
              <a:tblPr/>
              <a:tblGrid>
                <a:gridCol w="796925"/>
                <a:gridCol w="3381375"/>
                <a:gridCol w="3382962"/>
              </a:tblGrid>
              <a:tr h="762000">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endParaRPr kumimoji="0" lang="es-ES" sz="4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2800" b="1" i="0" u="none" strike="noStrike" cap="none" normalizeH="0" baseline="0" smtClean="0">
                          <a:ln>
                            <a:noFill/>
                          </a:ln>
                          <a:solidFill>
                            <a:srgbClr val="000000"/>
                          </a:solidFill>
                          <a:effectLst/>
                          <a:latin typeface="Arial" charset="0"/>
                          <a:cs typeface="Times New Roman" pitchFamily="18" charset="0"/>
                        </a:rPr>
                        <a:t>Bits 0 - 15</a:t>
                      </a:r>
                      <a:endParaRPr kumimoji="0" lang="es-ES" sz="4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2800" b="1" i="0" u="none" strike="noStrike" cap="none" normalizeH="0" baseline="0" smtClean="0">
                          <a:ln>
                            <a:noFill/>
                          </a:ln>
                          <a:solidFill>
                            <a:srgbClr val="000000"/>
                          </a:solidFill>
                          <a:effectLst/>
                          <a:latin typeface="Arial" charset="0"/>
                          <a:cs typeface="Times New Roman" pitchFamily="18" charset="0"/>
                        </a:rPr>
                        <a:t>16 - 31</a:t>
                      </a:r>
                      <a:endParaRPr kumimoji="0" lang="es-ES" sz="4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r>
              <a:tr h="649288">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2800" b="1" i="0" u="none" strike="noStrike" cap="none" normalizeH="0" baseline="0" smtClean="0">
                          <a:ln>
                            <a:noFill/>
                          </a:ln>
                          <a:solidFill>
                            <a:srgbClr val="000000"/>
                          </a:solidFill>
                          <a:effectLst/>
                          <a:latin typeface="Arial" charset="0"/>
                          <a:cs typeface="Times New Roman" pitchFamily="18" charset="0"/>
                        </a:rPr>
                        <a:t>0</a:t>
                      </a:r>
                      <a:endParaRPr kumimoji="0" lang="es-ES" sz="4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2800" b="0" i="0" u="none" strike="noStrike" cap="none" normalizeH="0" baseline="0" smtClean="0">
                          <a:ln>
                            <a:noFill/>
                          </a:ln>
                          <a:solidFill>
                            <a:srgbClr val="000000"/>
                          </a:solidFill>
                          <a:effectLst/>
                          <a:latin typeface="Arial" charset="0"/>
                          <a:cs typeface="Times New Roman" pitchFamily="18" charset="0"/>
                        </a:rPr>
                        <a:t>Source Port</a:t>
                      </a:r>
                      <a:endParaRPr kumimoji="0" lang="es-ES" sz="4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2800" b="0" i="0" u="none" strike="noStrike" cap="none" normalizeH="0" baseline="0" smtClean="0">
                          <a:ln>
                            <a:noFill/>
                          </a:ln>
                          <a:solidFill>
                            <a:srgbClr val="000000"/>
                          </a:solidFill>
                          <a:effectLst/>
                          <a:latin typeface="Arial" charset="0"/>
                          <a:cs typeface="Times New Roman" pitchFamily="18" charset="0"/>
                        </a:rPr>
                        <a:t>Destination Port</a:t>
                      </a:r>
                      <a:endParaRPr kumimoji="0" lang="es-ES" sz="4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r>
              <a:tr h="647700">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2800" b="1" i="0" u="none" strike="noStrike" cap="none" normalizeH="0" baseline="0" smtClean="0">
                          <a:ln>
                            <a:noFill/>
                          </a:ln>
                          <a:solidFill>
                            <a:srgbClr val="000000"/>
                          </a:solidFill>
                          <a:effectLst/>
                          <a:latin typeface="Arial" charset="0"/>
                          <a:cs typeface="Times New Roman" pitchFamily="18" charset="0"/>
                        </a:rPr>
                        <a:t>32</a:t>
                      </a:r>
                      <a:endParaRPr kumimoji="0" lang="es-ES" sz="4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2800" b="0" i="0" u="none" strike="noStrike" cap="none" normalizeH="0" baseline="0" smtClean="0">
                          <a:ln>
                            <a:noFill/>
                          </a:ln>
                          <a:solidFill>
                            <a:srgbClr val="000000"/>
                          </a:solidFill>
                          <a:effectLst/>
                          <a:latin typeface="Arial" charset="0"/>
                          <a:cs typeface="Times New Roman" pitchFamily="18" charset="0"/>
                        </a:rPr>
                        <a:t>Length</a:t>
                      </a:r>
                      <a:endParaRPr kumimoji="0" lang="es-ES" sz="4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2800" b="0" i="0" u="none" strike="noStrike" cap="none" normalizeH="0" baseline="0" smtClean="0">
                          <a:ln>
                            <a:noFill/>
                          </a:ln>
                          <a:solidFill>
                            <a:srgbClr val="000000"/>
                          </a:solidFill>
                          <a:effectLst/>
                          <a:latin typeface="Arial" charset="0"/>
                          <a:cs typeface="Times New Roman" pitchFamily="18" charset="0"/>
                        </a:rPr>
                        <a:t>Checksum</a:t>
                      </a:r>
                      <a:endParaRPr kumimoji="0" lang="es-ES" sz="4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noFill/>
                  </a:tcPr>
                </a:tc>
              </a:tr>
              <a:tr h="1079500">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2800" b="1" i="0" u="none" strike="noStrike" cap="none" normalizeH="0" baseline="0" smtClean="0">
                          <a:ln>
                            <a:noFill/>
                          </a:ln>
                          <a:solidFill>
                            <a:srgbClr val="000000"/>
                          </a:solidFill>
                          <a:effectLst/>
                          <a:latin typeface="Arial" charset="0"/>
                          <a:cs typeface="Times New Roman" pitchFamily="18" charset="0"/>
                        </a:rPr>
                        <a:t>64</a:t>
                      </a:r>
                      <a:endParaRPr kumimoji="0" lang="es-ES" sz="4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gridSpan="2">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2800" b="0" i="0" u="none" strike="noStrike" cap="none" normalizeH="0" baseline="0" smtClean="0">
                          <a:ln>
                            <a:noFill/>
                          </a:ln>
                          <a:solidFill>
                            <a:srgbClr val="000000"/>
                          </a:solidFill>
                          <a:effectLst/>
                          <a:latin typeface="Arial" charset="0"/>
                          <a:cs typeface="Times New Roman" pitchFamily="18" charset="0"/>
                        </a:rPr>
                        <a:t> </a:t>
                      </a:r>
                      <a:br>
                        <a:rPr kumimoji="0" lang="es-ES" sz="2800" b="0" i="0" u="none" strike="noStrike" cap="none" normalizeH="0" baseline="0" smtClean="0">
                          <a:ln>
                            <a:noFill/>
                          </a:ln>
                          <a:solidFill>
                            <a:srgbClr val="000000"/>
                          </a:solidFill>
                          <a:effectLst/>
                          <a:latin typeface="Arial" charset="0"/>
                          <a:cs typeface="Times New Roman" pitchFamily="18" charset="0"/>
                        </a:rPr>
                      </a:br>
                      <a:r>
                        <a:rPr kumimoji="0" lang="es-ES" sz="2800" b="0" i="0" u="none" strike="noStrike" cap="none" normalizeH="0" baseline="0" smtClean="0">
                          <a:ln>
                            <a:noFill/>
                          </a:ln>
                          <a:solidFill>
                            <a:srgbClr val="000000"/>
                          </a:solidFill>
                          <a:effectLst/>
                          <a:latin typeface="Arial" charset="0"/>
                          <a:cs typeface="Times New Roman" pitchFamily="18" charset="0"/>
                        </a:rPr>
                        <a:t>Data</a:t>
                      </a:r>
                      <a:endParaRPr kumimoji="0" lang="es-ES" sz="4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hMerge="1">
                  <a:txBody>
                    <a:bodyPr/>
                    <a:lstStyle/>
                    <a:p>
                      <a:endParaRPr lang="es-ES"/>
                    </a:p>
                  </a:txBody>
                  <a:tcPr/>
                </a:tc>
              </a:tr>
            </a:tbl>
          </a:graphicData>
        </a:graphic>
      </p:graphicFrame>
      <p:sp>
        <p:nvSpPr>
          <p:cNvPr id="6169" name="Rectangle 389"/>
          <p:cNvSpPr>
            <a:spLocks noGrp="1" noChangeArrowheads="1"/>
          </p:cNvSpPr>
          <p:nvPr>
            <p:ph type="body" idx="1"/>
          </p:nvPr>
        </p:nvSpPr>
        <p:spPr>
          <a:xfrm>
            <a:off x="539750" y="4868863"/>
            <a:ext cx="8353425" cy="1800225"/>
          </a:xfrm>
        </p:spPr>
        <p:txBody>
          <a:bodyPr/>
          <a:lstStyle/>
          <a:p>
            <a:pPr eaLnBrk="1" hangingPunct="1"/>
            <a:r>
              <a:rPr lang="es-ES_tradnl" altLang="x-none" sz="2800" smtClean="0"/>
              <a:t>Preguntas</a:t>
            </a:r>
          </a:p>
          <a:p>
            <a:pPr lvl="1" eaLnBrk="1" hangingPunct="1"/>
            <a:r>
              <a:rPr lang="es-ES_tradnl" altLang="x-none" sz="2400" smtClean="0"/>
              <a:t>¿Cuántos puertos hay?</a:t>
            </a:r>
          </a:p>
          <a:p>
            <a:pPr lvl="1" eaLnBrk="1" hangingPunct="1"/>
            <a:r>
              <a:rPr lang="es-ES_tradnl" altLang="x-none" sz="2400" smtClean="0"/>
              <a:t>¿Cuál es el tamaño máximo de un paquete UDP?</a:t>
            </a:r>
          </a:p>
          <a:p>
            <a:pPr eaLnBrk="1" hangingPunct="1"/>
            <a:endParaRPr lang="es-ES_tradnl" altLang="x-none" sz="28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8313" y="188913"/>
            <a:ext cx="8675687" cy="1433512"/>
          </a:xfrm>
        </p:spPr>
        <p:txBody>
          <a:bodyPr/>
          <a:lstStyle/>
          <a:p>
            <a:pPr eaLnBrk="1" hangingPunct="1"/>
            <a:r>
              <a:rPr lang="es-ES_tradnl" altLang="x-none" smtClean="0"/>
              <a:t>Protocolo TCP</a:t>
            </a:r>
            <a:endParaRPr lang="es-ES" altLang="x-none" smtClean="0"/>
          </a:p>
        </p:txBody>
      </p:sp>
      <p:sp>
        <p:nvSpPr>
          <p:cNvPr id="7171" name="Rectangle 3"/>
          <p:cNvSpPr>
            <a:spLocks noGrp="1" noChangeArrowheads="1"/>
          </p:cNvSpPr>
          <p:nvPr>
            <p:ph type="body" idx="1"/>
          </p:nvPr>
        </p:nvSpPr>
        <p:spPr>
          <a:xfrm>
            <a:off x="250825" y="1412875"/>
            <a:ext cx="8642350" cy="5256213"/>
          </a:xfrm>
        </p:spPr>
        <p:txBody>
          <a:bodyPr/>
          <a:lstStyle/>
          <a:p>
            <a:pPr eaLnBrk="1" hangingPunct="1"/>
            <a:r>
              <a:rPr lang="es-ES_tradnl" altLang="x-none" smtClean="0"/>
              <a:t>Transmission Control Protocol</a:t>
            </a:r>
          </a:p>
          <a:p>
            <a:pPr eaLnBrk="1" hangingPunct="1"/>
            <a:r>
              <a:rPr lang="es-ES_tradnl" altLang="x-none" smtClean="0"/>
              <a:t>Asegura que la transmisión se realiza por un medio fiable</a:t>
            </a:r>
          </a:p>
          <a:p>
            <a:pPr lvl="1" eaLnBrk="1" hangingPunct="1"/>
            <a:r>
              <a:rPr lang="es-ES_tradnl" altLang="x-none" smtClean="0"/>
              <a:t>Garantiza la recepción de los mensajes en orden correcto</a:t>
            </a:r>
          </a:p>
          <a:p>
            <a:pPr lvl="1" eaLnBrk="1" hangingPunct="1"/>
            <a:r>
              <a:rPr lang="es-ES_tradnl" altLang="x-none" smtClean="0"/>
              <a:t>Garantiza al emisor que los mensajes llegan correctamente al receptor</a:t>
            </a:r>
          </a:p>
          <a:p>
            <a:pPr lvl="1" eaLnBrk="1" hangingPunct="1"/>
            <a:r>
              <a:rPr lang="es-ES_tradnl" altLang="x-none" smtClean="0"/>
              <a:t>Utiliza conexiones (o sesiones), que deben mantenerse activas durante la comunicación</a:t>
            </a:r>
          </a:p>
          <a:p>
            <a:pPr eaLnBrk="1" hangingPunct="1"/>
            <a:endParaRPr lang="es-ES_tradnl" altLang="x-none" smtClean="0"/>
          </a:p>
          <a:p>
            <a:pPr lvl="1" eaLnBrk="1" hangingPunct="1"/>
            <a:endParaRPr lang="es-ES_tradnl" altLang="x-none" smtClean="0"/>
          </a:p>
          <a:p>
            <a:pPr eaLnBrk="1" hangingPunct="1"/>
            <a:endParaRPr lang="es-ES_tradnl" altLang="x-none"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s-ES" altLang="x-none" smtClean="0"/>
              <a:t>Protocolo TCP</a:t>
            </a:r>
          </a:p>
        </p:txBody>
      </p:sp>
      <p:sp>
        <p:nvSpPr>
          <p:cNvPr id="8195" name="Rectangle 4"/>
          <p:cNvSpPr>
            <a:spLocks noChangeArrowheads="1"/>
          </p:cNvSpPr>
          <p:nvPr/>
        </p:nvSpPr>
        <p:spPr bwMode="auto">
          <a:xfrm>
            <a:off x="-760413" y="2147888"/>
            <a:ext cx="9144001" cy="0"/>
          </a:xfrm>
          <a:prstGeom prst="rect">
            <a:avLst/>
          </a:prstGeom>
          <a:solidFill>
            <a:srgbClr val="F9F9F9"/>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ltLang="x-none"/>
          </a:p>
        </p:txBody>
      </p:sp>
      <p:graphicFrame>
        <p:nvGraphicFramePr>
          <p:cNvPr id="189878" name="Group 438"/>
          <p:cNvGraphicFramePr>
            <a:graphicFrameLocks noGrp="1"/>
          </p:cNvGraphicFramePr>
          <p:nvPr/>
        </p:nvGraphicFramePr>
        <p:xfrm>
          <a:off x="539750" y="1773238"/>
          <a:ext cx="7848600" cy="4105277"/>
        </p:xfrm>
        <a:graphic>
          <a:graphicData uri="http://schemas.openxmlformats.org/drawingml/2006/table">
            <a:tbl>
              <a:tblPr/>
              <a:tblGrid>
                <a:gridCol w="568325"/>
                <a:gridCol w="741363"/>
                <a:gridCol w="741362"/>
                <a:gridCol w="2838450"/>
                <a:gridCol w="2959100"/>
              </a:tblGrid>
              <a:tr h="639763">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1" i="0" u="none" strike="noStrike" cap="none" normalizeH="0" baseline="0" smtClean="0">
                          <a:ln>
                            <a:noFill/>
                          </a:ln>
                          <a:solidFill>
                            <a:srgbClr val="000000"/>
                          </a:solidFill>
                          <a:effectLst/>
                          <a:latin typeface="Arial" charset="0"/>
                          <a:cs typeface="Times New Roman" pitchFamily="18" charset="0"/>
                        </a:rPr>
                        <a:t>Bits 0–3</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1" i="0" u="none" strike="noStrike" cap="none" normalizeH="0" baseline="0" smtClean="0">
                          <a:ln>
                            <a:noFill/>
                          </a:ln>
                          <a:solidFill>
                            <a:srgbClr val="000000"/>
                          </a:solidFill>
                          <a:effectLst/>
                          <a:latin typeface="Arial" charset="0"/>
                          <a:cs typeface="Times New Roman" pitchFamily="18" charset="0"/>
                        </a:rPr>
                        <a:t>4–7</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1" i="0" u="none" strike="noStrike" cap="none" normalizeH="0" baseline="0" smtClean="0">
                          <a:ln>
                            <a:noFill/>
                          </a:ln>
                          <a:solidFill>
                            <a:srgbClr val="000000"/>
                          </a:solidFill>
                          <a:effectLst/>
                          <a:latin typeface="Arial" charset="0"/>
                          <a:cs typeface="Times New Roman" pitchFamily="18" charset="0"/>
                        </a:rPr>
                        <a:t>8–15</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1" i="0" u="none" strike="noStrike" cap="none" normalizeH="0" baseline="0" smtClean="0">
                          <a:ln>
                            <a:noFill/>
                          </a:ln>
                          <a:solidFill>
                            <a:srgbClr val="000000"/>
                          </a:solidFill>
                          <a:effectLst/>
                          <a:latin typeface="Arial" charset="0"/>
                          <a:cs typeface="Times New Roman" pitchFamily="18" charset="0"/>
                        </a:rPr>
                        <a:t>16–31</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r>
              <a:tr h="387350">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1" i="0" u="none" strike="noStrike" cap="none" normalizeH="0" baseline="0" smtClean="0">
                          <a:ln>
                            <a:noFill/>
                          </a:ln>
                          <a:solidFill>
                            <a:srgbClr val="000000"/>
                          </a:solidFill>
                          <a:effectLst/>
                          <a:latin typeface="Arial" charset="0"/>
                          <a:cs typeface="Times New Roman" pitchFamily="18" charset="0"/>
                        </a:rPr>
                        <a:t>0</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gridSpan="3">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0" i="0" u="none" strike="noStrike" cap="none" normalizeH="0" baseline="0" smtClean="0">
                          <a:ln>
                            <a:noFill/>
                          </a:ln>
                          <a:solidFill>
                            <a:srgbClr val="000000"/>
                          </a:solidFill>
                          <a:effectLst/>
                          <a:latin typeface="Arial" charset="0"/>
                          <a:cs typeface="Times New Roman" pitchFamily="18" charset="0"/>
                        </a:rPr>
                        <a:t>Source port</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hMerge="1">
                  <a:txBody>
                    <a:bodyPr/>
                    <a:lstStyle/>
                    <a:p>
                      <a:endParaRPr lang="es-ES"/>
                    </a:p>
                  </a:txBody>
                  <a:tcPr/>
                </a:tc>
                <a:tc hMerge="1">
                  <a:txBody>
                    <a:bodyPr/>
                    <a:lstStyle/>
                    <a:p>
                      <a:endParaRPr lang="es-ES"/>
                    </a:p>
                  </a:txBody>
                  <a:tcPr/>
                </a:tc>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0" i="0" u="none" strike="noStrike" cap="none" normalizeH="0" baseline="0" smtClean="0">
                          <a:ln>
                            <a:noFill/>
                          </a:ln>
                          <a:solidFill>
                            <a:srgbClr val="000000"/>
                          </a:solidFill>
                          <a:effectLst/>
                          <a:latin typeface="Arial" charset="0"/>
                          <a:cs typeface="Times New Roman" pitchFamily="18" charset="0"/>
                        </a:rPr>
                        <a:t>Destination port</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r>
              <a:tr h="387350">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1" i="0" u="none" strike="noStrike" cap="none" normalizeH="0" baseline="0" smtClean="0">
                          <a:ln>
                            <a:noFill/>
                          </a:ln>
                          <a:solidFill>
                            <a:srgbClr val="000000"/>
                          </a:solidFill>
                          <a:effectLst/>
                          <a:latin typeface="Arial" charset="0"/>
                          <a:cs typeface="Times New Roman" pitchFamily="18" charset="0"/>
                        </a:rPr>
                        <a:t>32</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gridSpan="4">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0" i="0" u="none" strike="noStrike" cap="none" normalizeH="0" baseline="0" smtClean="0">
                          <a:ln>
                            <a:noFill/>
                          </a:ln>
                          <a:solidFill>
                            <a:srgbClr val="000000"/>
                          </a:solidFill>
                          <a:effectLst/>
                          <a:latin typeface="Arial" charset="0"/>
                          <a:cs typeface="Times New Roman" pitchFamily="18" charset="0"/>
                        </a:rPr>
                        <a:t>Sequence number</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hMerge="1">
                  <a:txBody>
                    <a:bodyPr/>
                    <a:lstStyle/>
                    <a:p>
                      <a:endParaRPr lang="es-ES"/>
                    </a:p>
                  </a:txBody>
                  <a:tcPr/>
                </a:tc>
                <a:tc hMerge="1">
                  <a:txBody>
                    <a:bodyPr/>
                    <a:lstStyle/>
                    <a:p>
                      <a:endParaRPr lang="es-ES"/>
                    </a:p>
                  </a:txBody>
                  <a:tcPr/>
                </a:tc>
                <a:tc hMerge="1">
                  <a:txBody>
                    <a:bodyPr/>
                    <a:lstStyle/>
                    <a:p>
                      <a:endParaRPr lang="es-ES"/>
                    </a:p>
                  </a:txBody>
                  <a:tcPr/>
                </a:tc>
              </a:tr>
              <a:tr h="388938">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1" i="0" u="none" strike="noStrike" cap="none" normalizeH="0" baseline="0" smtClean="0">
                          <a:ln>
                            <a:noFill/>
                          </a:ln>
                          <a:solidFill>
                            <a:srgbClr val="000000"/>
                          </a:solidFill>
                          <a:effectLst/>
                          <a:latin typeface="Arial" charset="0"/>
                          <a:cs typeface="Times New Roman" pitchFamily="18" charset="0"/>
                        </a:rPr>
                        <a:t>64</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gridSpan="4">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0" i="0" u="none" strike="noStrike" cap="none" normalizeH="0" baseline="0" smtClean="0">
                          <a:ln>
                            <a:noFill/>
                          </a:ln>
                          <a:solidFill>
                            <a:srgbClr val="000000"/>
                          </a:solidFill>
                          <a:effectLst/>
                          <a:latin typeface="Arial" charset="0"/>
                          <a:cs typeface="Times New Roman" pitchFamily="18" charset="0"/>
                        </a:rPr>
                        <a:t>Acknowledgment number</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hMerge="1">
                  <a:txBody>
                    <a:bodyPr/>
                    <a:lstStyle/>
                    <a:p>
                      <a:endParaRPr lang="es-ES"/>
                    </a:p>
                  </a:txBody>
                  <a:tcPr/>
                </a:tc>
                <a:tc hMerge="1">
                  <a:txBody>
                    <a:bodyPr/>
                    <a:lstStyle/>
                    <a:p>
                      <a:endParaRPr lang="es-ES"/>
                    </a:p>
                  </a:txBody>
                  <a:tcPr/>
                </a:tc>
                <a:tc hMerge="1">
                  <a:txBody>
                    <a:bodyPr/>
                    <a:lstStyle/>
                    <a:p>
                      <a:endParaRPr lang="es-ES"/>
                    </a:p>
                  </a:txBody>
                  <a:tcPr/>
                </a:tc>
              </a:tr>
              <a:tr h="622300">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1" i="0" u="none" strike="noStrike" cap="none" normalizeH="0" baseline="0" smtClean="0">
                          <a:ln>
                            <a:noFill/>
                          </a:ln>
                          <a:solidFill>
                            <a:srgbClr val="000000"/>
                          </a:solidFill>
                          <a:effectLst/>
                          <a:latin typeface="Arial" charset="0"/>
                          <a:cs typeface="Times New Roman" pitchFamily="18" charset="0"/>
                        </a:rPr>
                        <a:t>96</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0" i="0" u="none" strike="noStrike" cap="none" normalizeH="0" baseline="0" smtClean="0">
                          <a:ln>
                            <a:noFill/>
                          </a:ln>
                          <a:solidFill>
                            <a:srgbClr val="000000"/>
                          </a:solidFill>
                          <a:effectLst/>
                          <a:latin typeface="Arial" charset="0"/>
                          <a:cs typeface="Times New Roman" pitchFamily="18" charset="0"/>
                        </a:rPr>
                        <a:t>Data offset</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0" i="0" u="none" strike="noStrike" cap="none" normalizeH="0" baseline="0" smtClean="0">
                          <a:ln>
                            <a:noFill/>
                          </a:ln>
                          <a:solidFill>
                            <a:srgbClr val="000000"/>
                          </a:solidFill>
                          <a:effectLst/>
                          <a:latin typeface="Arial" charset="0"/>
                          <a:cs typeface="Times New Roman" pitchFamily="18" charset="0"/>
                        </a:rPr>
                        <a:t>Reserved</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0" i="0" u="none" strike="noStrike" cap="none" normalizeH="0" baseline="0" smtClean="0">
                          <a:ln>
                            <a:noFill/>
                          </a:ln>
                          <a:solidFill>
                            <a:srgbClr val="000000"/>
                          </a:solidFill>
                          <a:effectLst/>
                          <a:latin typeface="Arial" charset="0"/>
                          <a:cs typeface="Times New Roman" pitchFamily="18" charset="0"/>
                        </a:rPr>
                        <a:t>CWR, ECE, URG, ACK, PSH, RST, SYN, FIN</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0" i="0" u="none" strike="noStrike" cap="none" normalizeH="0" baseline="0" smtClean="0">
                          <a:ln>
                            <a:noFill/>
                          </a:ln>
                          <a:solidFill>
                            <a:srgbClr val="000000"/>
                          </a:solidFill>
                          <a:effectLst/>
                          <a:latin typeface="Arial" charset="0"/>
                          <a:cs typeface="Times New Roman" pitchFamily="18" charset="0"/>
                        </a:rPr>
                        <a:t>Window Size</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r>
              <a:tr h="387350">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1" i="0" u="none" strike="noStrike" cap="none" normalizeH="0" baseline="0" smtClean="0">
                          <a:ln>
                            <a:noFill/>
                          </a:ln>
                          <a:solidFill>
                            <a:srgbClr val="000000"/>
                          </a:solidFill>
                          <a:effectLst/>
                          <a:latin typeface="Arial" charset="0"/>
                          <a:cs typeface="Times New Roman" pitchFamily="18" charset="0"/>
                        </a:rPr>
                        <a:t>128</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gridSpan="3">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0" i="0" u="none" strike="noStrike" cap="none" normalizeH="0" baseline="0" smtClean="0">
                          <a:ln>
                            <a:noFill/>
                          </a:ln>
                          <a:solidFill>
                            <a:srgbClr val="000000"/>
                          </a:solidFill>
                          <a:effectLst/>
                          <a:latin typeface="Arial" charset="0"/>
                          <a:cs typeface="Times New Roman" pitchFamily="18" charset="0"/>
                        </a:rPr>
                        <a:t>Checksum</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hMerge="1">
                  <a:txBody>
                    <a:bodyPr/>
                    <a:lstStyle/>
                    <a:p>
                      <a:endParaRPr lang="es-ES"/>
                    </a:p>
                  </a:txBody>
                  <a:tcPr/>
                </a:tc>
                <a:tc hMerge="1">
                  <a:txBody>
                    <a:bodyPr/>
                    <a:lstStyle/>
                    <a:p>
                      <a:endParaRPr lang="es-ES"/>
                    </a:p>
                  </a:txBody>
                  <a:tcPr/>
                </a:tc>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0" i="0" u="none" strike="noStrike" cap="none" normalizeH="0" baseline="0" smtClean="0">
                          <a:ln>
                            <a:noFill/>
                          </a:ln>
                          <a:solidFill>
                            <a:srgbClr val="000000"/>
                          </a:solidFill>
                          <a:effectLst/>
                          <a:latin typeface="Arial" charset="0"/>
                          <a:cs typeface="Times New Roman" pitchFamily="18" charset="0"/>
                        </a:rPr>
                        <a:t>Urgent pointer</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r>
              <a:tr h="388938">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1" i="0" u="none" strike="noStrike" cap="none" normalizeH="0" baseline="0" smtClean="0">
                          <a:ln>
                            <a:noFill/>
                          </a:ln>
                          <a:solidFill>
                            <a:srgbClr val="000000"/>
                          </a:solidFill>
                          <a:effectLst/>
                          <a:latin typeface="Arial" charset="0"/>
                          <a:cs typeface="Times New Roman" pitchFamily="18" charset="0"/>
                        </a:rPr>
                        <a:t>160</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gridSpan="4">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0" i="0" u="none" strike="noStrike" cap="none" normalizeH="0" baseline="0" smtClean="0">
                          <a:ln>
                            <a:noFill/>
                          </a:ln>
                          <a:solidFill>
                            <a:srgbClr val="000000"/>
                          </a:solidFill>
                          <a:effectLst/>
                          <a:latin typeface="Arial" charset="0"/>
                          <a:cs typeface="Times New Roman" pitchFamily="18" charset="0"/>
                        </a:rPr>
                        <a:t>Options (optional)</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FDDDD"/>
                    </a:solidFill>
                  </a:tcPr>
                </a:tc>
                <a:tc hMerge="1">
                  <a:txBody>
                    <a:bodyPr/>
                    <a:lstStyle/>
                    <a:p>
                      <a:endParaRPr lang="es-ES"/>
                    </a:p>
                  </a:txBody>
                  <a:tcPr/>
                </a:tc>
                <a:tc hMerge="1">
                  <a:txBody>
                    <a:bodyPr/>
                    <a:lstStyle/>
                    <a:p>
                      <a:endParaRPr lang="es-ES"/>
                    </a:p>
                  </a:txBody>
                  <a:tcPr/>
                </a:tc>
                <a:tc hMerge="1">
                  <a:txBody>
                    <a:bodyPr/>
                    <a:lstStyle/>
                    <a:p>
                      <a:endParaRPr lang="es-ES"/>
                    </a:p>
                  </a:txBody>
                  <a:tcPr/>
                </a:tc>
              </a:tr>
              <a:tr h="903288">
                <a:tc>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1" i="0" u="none" strike="noStrike" cap="none" normalizeH="0" baseline="0" smtClean="0">
                          <a:ln>
                            <a:noFill/>
                          </a:ln>
                          <a:solidFill>
                            <a:srgbClr val="000000"/>
                          </a:solidFill>
                          <a:effectLst/>
                          <a:latin typeface="Arial" charset="0"/>
                          <a:cs typeface="Times New Roman" pitchFamily="18" charset="0"/>
                        </a:rPr>
                        <a:t>160/192+</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gridSpan="4">
                  <a:txBody>
                    <a:bodyPr/>
                    <a:lstStyle/>
                    <a:p>
                      <a:pPr marL="0" marR="0" lvl="0" indent="0" algn="ctr" defTabSz="449263" rtl="0" eaLnBrk="1" fontAlgn="base" latinLnBrk="0" hangingPunct="1">
                        <a:lnSpc>
                          <a:spcPct val="100000"/>
                        </a:lnSpc>
                        <a:spcBef>
                          <a:spcPct val="0"/>
                        </a:spcBef>
                        <a:spcAft>
                          <a:spcPct val="0"/>
                        </a:spcAft>
                        <a:buClr>
                          <a:srgbClr val="000000"/>
                        </a:buClr>
                        <a:buSzPct val="75000"/>
                        <a:buFont typeface="Arial" charset="0"/>
                        <a:buNone/>
                        <a:tabLst/>
                      </a:pPr>
                      <a:r>
                        <a:rPr kumimoji="0" lang="es-ES" sz="1600" b="0" i="0" u="none" strike="noStrike" cap="none" normalizeH="0" baseline="0" smtClean="0">
                          <a:ln>
                            <a:noFill/>
                          </a:ln>
                          <a:solidFill>
                            <a:srgbClr val="000000"/>
                          </a:solidFill>
                          <a:effectLst/>
                          <a:latin typeface="Arial" charset="0"/>
                          <a:cs typeface="Times New Roman" pitchFamily="18" charset="0"/>
                        </a:rPr>
                        <a:t> </a:t>
                      </a:r>
                      <a:br>
                        <a:rPr kumimoji="0" lang="es-ES" sz="1600" b="0" i="0" u="none" strike="noStrike" cap="none" normalizeH="0" baseline="0" smtClean="0">
                          <a:ln>
                            <a:noFill/>
                          </a:ln>
                          <a:solidFill>
                            <a:srgbClr val="000000"/>
                          </a:solidFill>
                          <a:effectLst/>
                          <a:latin typeface="Arial" charset="0"/>
                          <a:cs typeface="Times New Roman" pitchFamily="18" charset="0"/>
                        </a:rPr>
                      </a:br>
                      <a:r>
                        <a:rPr kumimoji="0" lang="es-ES" sz="1600" b="0" i="0" u="none" strike="noStrike" cap="none" normalizeH="0" baseline="0" smtClean="0">
                          <a:ln>
                            <a:noFill/>
                          </a:ln>
                          <a:solidFill>
                            <a:srgbClr val="000000"/>
                          </a:solidFill>
                          <a:effectLst/>
                          <a:latin typeface="Arial" charset="0"/>
                          <a:cs typeface="Times New Roman" pitchFamily="18" charset="0"/>
                        </a:rPr>
                        <a:t>Data</a:t>
                      </a:r>
                      <a:br>
                        <a:rPr kumimoji="0" lang="es-ES" sz="1600" b="0" i="0" u="none" strike="noStrike" cap="none" normalizeH="0" baseline="0" smtClean="0">
                          <a:ln>
                            <a:noFill/>
                          </a:ln>
                          <a:solidFill>
                            <a:srgbClr val="000000"/>
                          </a:solidFill>
                          <a:effectLst/>
                          <a:latin typeface="Arial" charset="0"/>
                          <a:cs typeface="Times New Roman" pitchFamily="18" charset="0"/>
                        </a:rPr>
                      </a:br>
                      <a:r>
                        <a:rPr kumimoji="0" lang="es-ES" sz="1600" b="0" i="0" u="none" strike="noStrike" cap="none" normalizeH="0" baseline="0" smtClean="0">
                          <a:ln>
                            <a:noFill/>
                          </a:ln>
                          <a:solidFill>
                            <a:srgbClr val="000000"/>
                          </a:solidFill>
                          <a:effectLst/>
                          <a:latin typeface="Arial" charset="0"/>
                          <a:cs typeface="Times New Roman" pitchFamily="18" charset="0"/>
                        </a:rPr>
                        <a:t> </a:t>
                      </a:r>
                      <a:endParaRPr kumimoji="0" lang="es-E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hMerge="1">
                  <a:txBody>
                    <a:bodyPr/>
                    <a:lstStyle/>
                    <a:p>
                      <a:endParaRPr lang="es-ES"/>
                    </a:p>
                  </a:txBody>
                  <a:tcPr/>
                </a:tc>
                <a:tc hMerge="1">
                  <a:txBody>
                    <a:bodyPr/>
                    <a:lstStyle/>
                    <a:p>
                      <a:endParaRPr lang="es-ES"/>
                    </a:p>
                  </a:txBody>
                  <a:tcPr/>
                </a:tc>
                <a:tc hMerge="1">
                  <a:txBody>
                    <a:bodyPr/>
                    <a:lstStyle/>
                    <a:p>
                      <a:endParaRPr lang="es-ES"/>
                    </a:p>
                  </a:txBody>
                  <a:tcPr/>
                </a:tc>
              </a:tr>
            </a:tbl>
          </a:graphicData>
        </a:graphic>
      </p:graphicFrame>
      <p:sp>
        <p:nvSpPr>
          <p:cNvPr id="189880" name="AutoShape 440"/>
          <p:cNvSpPr>
            <a:spLocks noChangeArrowheads="1"/>
          </p:cNvSpPr>
          <p:nvPr/>
        </p:nvSpPr>
        <p:spPr bwMode="auto">
          <a:xfrm>
            <a:off x="6877050" y="1052513"/>
            <a:ext cx="1223963" cy="790575"/>
          </a:xfrm>
          <a:prstGeom prst="wedgeRectCallout">
            <a:avLst>
              <a:gd name="adj1" fmla="val -169194"/>
              <a:gd name="adj2" fmla="val 137347"/>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S" altLang="x-none" u="none"/>
              <a:t>Puertos de origen y destino</a:t>
            </a:r>
          </a:p>
        </p:txBody>
      </p:sp>
      <p:sp>
        <p:nvSpPr>
          <p:cNvPr id="189881" name="AutoShape 441"/>
          <p:cNvSpPr>
            <a:spLocks noChangeArrowheads="1"/>
          </p:cNvSpPr>
          <p:nvPr/>
        </p:nvSpPr>
        <p:spPr bwMode="auto">
          <a:xfrm>
            <a:off x="0" y="1268413"/>
            <a:ext cx="1223963" cy="1006475"/>
          </a:xfrm>
          <a:prstGeom prst="wedgeRectCallout">
            <a:avLst>
              <a:gd name="adj1" fmla="val 96435"/>
              <a:gd name="adj2" fmla="val 115301"/>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S" altLang="x-none" u="none"/>
              <a:t>Número de secuencia del primer byte transmitido en este paquete</a:t>
            </a:r>
          </a:p>
        </p:txBody>
      </p:sp>
      <p:sp>
        <p:nvSpPr>
          <p:cNvPr id="189882" name="AutoShape 442"/>
          <p:cNvSpPr>
            <a:spLocks noChangeArrowheads="1"/>
          </p:cNvSpPr>
          <p:nvPr/>
        </p:nvSpPr>
        <p:spPr bwMode="auto">
          <a:xfrm>
            <a:off x="0" y="2492375"/>
            <a:ext cx="1223963" cy="1006475"/>
          </a:xfrm>
          <a:prstGeom prst="wedgeRectCallout">
            <a:avLst>
              <a:gd name="adj1" fmla="val 116537"/>
              <a:gd name="adj2" fmla="val 37856"/>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S" altLang="x-none" u="none"/>
              <a:t>Número de secuencia del siguiente byte que se espera</a:t>
            </a:r>
          </a:p>
        </p:txBody>
      </p:sp>
      <p:sp>
        <p:nvSpPr>
          <p:cNvPr id="189883" name="AutoShape 443"/>
          <p:cNvSpPr>
            <a:spLocks noChangeArrowheads="1"/>
          </p:cNvSpPr>
          <p:nvPr/>
        </p:nvSpPr>
        <p:spPr bwMode="auto">
          <a:xfrm>
            <a:off x="0" y="5661025"/>
            <a:ext cx="1223963" cy="1006475"/>
          </a:xfrm>
          <a:prstGeom prst="wedgeRectCallout">
            <a:avLst>
              <a:gd name="adj1" fmla="val 54542"/>
              <a:gd name="adj2" fmla="val -207097"/>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S" altLang="x-none" u="none"/>
              <a:t>Tamaño de la cabecera (unidades de 32 bits)</a:t>
            </a:r>
          </a:p>
        </p:txBody>
      </p:sp>
      <p:sp>
        <p:nvSpPr>
          <p:cNvPr id="189884" name="AutoShape 444"/>
          <p:cNvSpPr>
            <a:spLocks noChangeArrowheads="1"/>
          </p:cNvSpPr>
          <p:nvPr/>
        </p:nvSpPr>
        <p:spPr bwMode="auto">
          <a:xfrm>
            <a:off x="7380288" y="5589588"/>
            <a:ext cx="1584325" cy="1006475"/>
          </a:xfrm>
          <a:prstGeom prst="wedgeRectCallout">
            <a:avLst>
              <a:gd name="adj1" fmla="val -17435"/>
              <a:gd name="adj2" fmla="val -211986"/>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S" altLang="x-none" u="none"/>
              <a:t>Número de bytes que se está dispuesto a recibir en el siguiente paquete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8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98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98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988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9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880" grpId="0" animBg="1"/>
      <p:bldP spid="189881" grpId="0" animBg="1"/>
      <p:bldP spid="189882" grpId="0" animBg="1"/>
      <p:bldP spid="189883" grpId="0" animBg="1"/>
      <p:bldP spid="18988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425450"/>
            <a:ext cx="8228013" cy="987425"/>
          </a:xfrm>
        </p:spPr>
        <p:txBody>
          <a:bodyPr/>
          <a:lstStyle/>
          <a:p>
            <a:pPr eaLnBrk="1" hangingPunct="1"/>
            <a:r>
              <a:rPr lang="es-ES_tradnl" altLang="x-none" smtClean="0"/>
              <a:t>Estados TCP	</a:t>
            </a:r>
            <a:endParaRPr lang="es-ES" altLang="x-none" smtClean="0"/>
          </a:p>
        </p:txBody>
      </p:sp>
      <p:sp>
        <p:nvSpPr>
          <p:cNvPr id="9219" name="Rectangle 3"/>
          <p:cNvSpPr>
            <a:spLocks noGrp="1" noChangeArrowheads="1"/>
          </p:cNvSpPr>
          <p:nvPr>
            <p:ph type="body" idx="1"/>
          </p:nvPr>
        </p:nvSpPr>
        <p:spPr>
          <a:xfrm>
            <a:off x="457200" y="1484313"/>
            <a:ext cx="8228013" cy="4730750"/>
          </a:xfrm>
        </p:spPr>
        <p:txBody>
          <a:bodyPr/>
          <a:lstStyle/>
          <a:p>
            <a:pPr eaLnBrk="1" hangingPunct="1"/>
            <a:r>
              <a:rPr lang="es-ES_tradnl" altLang="x-none" smtClean="0"/>
              <a:t>Las aplicaciones que usan TCP necesitan sincronizarse para</a:t>
            </a:r>
          </a:p>
          <a:p>
            <a:pPr lvl="1" eaLnBrk="1" hangingPunct="1"/>
            <a:r>
              <a:rPr lang="es-ES_tradnl" altLang="x-none" smtClean="0"/>
              <a:t>Iniciar la comunicación: mientras un programa </a:t>
            </a:r>
            <a:r>
              <a:rPr lang="es-ES_tradnl" altLang="x-none" i="1" smtClean="0"/>
              <a:t>“escucha”</a:t>
            </a:r>
            <a:r>
              <a:rPr lang="es-ES_tradnl" altLang="x-none" smtClean="0"/>
              <a:t> otro se conecta</a:t>
            </a:r>
          </a:p>
          <a:p>
            <a:pPr lvl="1" eaLnBrk="1" hangingPunct="1"/>
            <a:r>
              <a:rPr lang="es-ES_tradnl" altLang="x-none" smtClean="0"/>
              <a:t>Terminar la comunicación: aunque un sentido de la comunicación esté cortado, el otro puede seguir activo</a:t>
            </a:r>
          </a:p>
          <a:p>
            <a:pPr lvl="1" eaLnBrk="1" hangingPunct="1"/>
            <a:r>
              <a:rPr lang="es-ES_tradnl" altLang="x-none" smtClean="0"/>
              <a:t>Saber qué tramas ha recibido el otro extremo, cuales deben volver a enviarse,…</a:t>
            </a:r>
            <a:endParaRPr lang="es-ES" altLang="x-none" i="1"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8313" y="188913"/>
            <a:ext cx="8228012" cy="1433512"/>
          </a:xfrm>
        </p:spPr>
        <p:txBody>
          <a:bodyPr/>
          <a:lstStyle/>
          <a:p>
            <a:pPr eaLnBrk="1" hangingPunct="1"/>
            <a:r>
              <a:rPr lang="es-ES" altLang="x-none" smtClean="0"/>
              <a:t>Estados TCP</a:t>
            </a:r>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412875"/>
            <a:ext cx="6911975"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425450"/>
            <a:ext cx="8228013" cy="1058863"/>
          </a:xfrm>
        </p:spPr>
        <p:txBody>
          <a:bodyPr/>
          <a:lstStyle/>
          <a:p>
            <a:pPr eaLnBrk="1" hangingPunct="1"/>
            <a:r>
              <a:rPr lang="es-ES" altLang="x-none" smtClean="0"/>
              <a:t>Reenvíos TCP</a:t>
            </a:r>
          </a:p>
        </p:txBody>
      </p:sp>
      <p:sp>
        <p:nvSpPr>
          <p:cNvPr id="11267" name="Rectangle 3"/>
          <p:cNvSpPr>
            <a:spLocks noGrp="1" noChangeArrowheads="1"/>
          </p:cNvSpPr>
          <p:nvPr>
            <p:ph type="body" idx="1"/>
          </p:nvPr>
        </p:nvSpPr>
        <p:spPr>
          <a:xfrm>
            <a:off x="457200" y="1341438"/>
            <a:ext cx="8228013" cy="5256212"/>
          </a:xfrm>
        </p:spPr>
        <p:txBody>
          <a:bodyPr/>
          <a:lstStyle/>
          <a:p>
            <a:pPr eaLnBrk="1" hangingPunct="1"/>
            <a:r>
              <a:rPr lang="es-ES" altLang="x-none" sz="2800" smtClean="0"/>
              <a:t>Los extremos de TCP llevan la cuenta del número de secuencia del siguiente byte que deben recibir y del siguiente byte que van a enviar</a:t>
            </a:r>
          </a:p>
          <a:p>
            <a:pPr eaLnBrk="1" hangingPunct="1"/>
            <a:r>
              <a:rPr lang="es-ES" altLang="x-none" sz="2800" smtClean="0"/>
              <a:t>Además, en cada paquete envían</a:t>
            </a:r>
          </a:p>
          <a:p>
            <a:pPr lvl="1" eaLnBrk="1" hangingPunct="1"/>
            <a:r>
              <a:rPr lang="es-ES" altLang="x-none" sz="2400" smtClean="0"/>
              <a:t>El nº de secuencia del primer byte del paquete</a:t>
            </a:r>
          </a:p>
          <a:p>
            <a:pPr lvl="1" eaLnBrk="1" hangingPunct="1"/>
            <a:r>
              <a:rPr lang="es-ES" altLang="x-none" sz="2400" smtClean="0"/>
              <a:t>El nº de secuencia del siguiente byte a recibir</a:t>
            </a:r>
          </a:p>
          <a:p>
            <a:pPr eaLnBrk="1" hangingPunct="1"/>
            <a:r>
              <a:rPr lang="es-ES" altLang="x-none" sz="2800" smtClean="0"/>
              <a:t>De esta forma los dos extremos de la comunicación pueden conocer qué bytes ha recibido/enviado el otro extremo y pueden reenviar información perdida</a:t>
            </a:r>
          </a:p>
          <a:p>
            <a:pPr lvl="1" eaLnBrk="1" hangingPunct="1"/>
            <a:endParaRPr lang="es-ES" altLang="x-none" sz="2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FF"/>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2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0CCFF"/>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200" b="0" i="0" u="sng"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FF"/>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2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0CCFF"/>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200" b="0" i="0" u="sng"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2061</TotalTime>
  <Words>1314</Words>
  <Application>Microsoft Office PowerPoint</Application>
  <PresentationFormat>Presentación en pantalla (4:3)</PresentationFormat>
  <Paragraphs>154</Paragraphs>
  <Slides>15</Slides>
  <Notes>1</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15</vt:i4>
      </vt:variant>
    </vt:vector>
  </HeadingPairs>
  <TitlesOfParts>
    <vt:vector size="22" baseType="lpstr">
      <vt:lpstr>Arial</vt:lpstr>
      <vt:lpstr>Wingdings</vt:lpstr>
      <vt:lpstr>Times New Roman</vt:lpstr>
      <vt:lpstr>Arial Black</vt:lpstr>
      <vt:lpstr>Courier New</vt:lpstr>
      <vt:lpstr>Diseño predeterminado</vt:lpstr>
      <vt:lpstr>1_Diseño predeterminado</vt:lpstr>
      <vt:lpstr>Protocolos TCP y UDP</vt:lpstr>
      <vt:lpstr>Protocolos TCP y UDP: puertos</vt:lpstr>
      <vt:lpstr>Protocolo UDP</vt:lpstr>
      <vt:lpstr>Protocolo UDP</vt:lpstr>
      <vt:lpstr>Protocolo TCP</vt:lpstr>
      <vt:lpstr>Protocolo TCP</vt:lpstr>
      <vt:lpstr>Estados TCP </vt:lpstr>
      <vt:lpstr>Estados TCP</vt:lpstr>
      <vt:lpstr>Reenvíos TCP</vt:lpstr>
      <vt:lpstr>Reenvíos TCP</vt:lpstr>
      <vt:lpstr>TCP vs UDP</vt:lpstr>
      <vt:lpstr>¿Cómo se programa esto?: Servidor</vt:lpstr>
      <vt:lpstr>¿Cómo se programa esto?: Cliente</vt:lpstr>
      <vt:lpstr>Puertos TCP/UDP</vt:lpstr>
      <vt:lpstr>Conexiones abiertas: netstat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Álvaro González</cp:lastModifiedBy>
  <cp:revision>258</cp:revision>
  <dcterms:modified xsi:type="dcterms:W3CDTF">2018-02-09T07:39:42Z</dcterms:modified>
</cp:coreProperties>
</file>