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Lst>
  <p:sldSz cy="7556500" cx="10083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7F1A9F1-FF5F-489E-BE3B-DD4DD8C546E8}">
  <a:tblStyle styleId="{07F1A9F1-FF5F-489E-BE3B-DD4DD8C546E8}" styleName="Table_0">
    <a:wholeTb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FFFFFF"/>
          </a:solidFill>
        </a:fill>
      </a:tcStyle>
    </a:band2H>
    <a:band1V>
      <a:tcTxStyle/>
    </a:band1V>
    <a:band2V>
      <a:tcTxStyle/>
    </a:band2V>
    <a:lastCol>
      <a:tcTxStyle/>
    </a:lastCol>
    <a:firstCol>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Col>
    <a:lastRow>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ff" i="off">
        <a:font>
          <a:latin typeface="Calibri"/>
          <a:ea typeface="Calibri"/>
          <a:cs typeface="Calibri"/>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latin typeface="Helvetica Neue"/>
                <a:ea typeface="Helvetica Neue"/>
                <a:cs typeface="Helvetica Neue"/>
                <a:sym typeface="Helvetica Neue"/>
              </a:defRPr>
            </a:lvl1pPr>
            <a:lvl2pPr indent="-228600" lvl="1" marL="914400" marR="0" rtl="0" algn="l">
              <a:spcBef>
                <a:spcPts val="0"/>
              </a:spcBef>
              <a:spcAft>
                <a:spcPts val="0"/>
              </a:spcAft>
              <a:buSzPts val="1400"/>
              <a:buNone/>
              <a:defRPr b="0" i="0" sz="1200" u="none" cap="none" strike="noStrike">
                <a:latin typeface="Helvetica Neue"/>
                <a:ea typeface="Helvetica Neue"/>
                <a:cs typeface="Helvetica Neue"/>
                <a:sym typeface="Helvetica Neue"/>
              </a:defRPr>
            </a:lvl2pPr>
            <a:lvl3pPr indent="-228600" lvl="2" marL="1371600" marR="0" rtl="0" algn="l">
              <a:spcBef>
                <a:spcPts val="0"/>
              </a:spcBef>
              <a:spcAft>
                <a:spcPts val="0"/>
              </a:spcAft>
              <a:buSzPts val="1400"/>
              <a:buNone/>
              <a:defRPr b="0" i="0" sz="1200" u="none" cap="none" strike="noStrike">
                <a:latin typeface="Helvetica Neue"/>
                <a:ea typeface="Helvetica Neue"/>
                <a:cs typeface="Helvetica Neue"/>
                <a:sym typeface="Helvetica Neue"/>
              </a:defRPr>
            </a:lvl3pPr>
            <a:lvl4pPr indent="-228600" lvl="3" marL="1828800" marR="0" rtl="0" algn="l">
              <a:spcBef>
                <a:spcPts val="0"/>
              </a:spcBef>
              <a:spcAft>
                <a:spcPts val="0"/>
              </a:spcAft>
              <a:buSzPts val="1400"/>
              <a:buNone/>
              <a:defRPr b="0" i="0" sz="1200" u="none" cap="none" strike="noStrike">
                <a:latin typeface="Helvetica Neue"/>
                <a:ea typeface="Helvetica Neue"/>
                <a:cs typeface="Helvetica Neue"/>
                <a:sym typeface="Helvetica Neue"/>
              </a:defRPr>
            </a:lvl4pPr>
            <a:lvl5pPr indent="-228600" lvl="4" marL="2286000" marR="0" rtl="0" algn="l">
              <a:spcBef>
                <a:spcPts val="0"/>
              </a:spcBef>
              <a:spcAft>
                <a:spcPts val="0"/>
              </a:spcAft>
              <a:buSzPts val="1400"/>
              <a:buNone/>
              <a:defRPr b="0" i="0" sz="1200" u="none" cap="none" strike="noStrike">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200" u="none" cap="none" strike="noStrike">
                <a:latin typeface="Helvetica Neue"/>
                <a:ea typeface="Helvetica Neue"/>
                <a:cs typeface="Helvetica Neue"/>
                <a:sym typeface="Helvetica Neue"/>
              </a:defRPr>
            </a:lvl6pPr>
            <a:lvl7pPr indent="-228600" lvl="6" marL="3200400" marR="0" rtl="0" algn="l">
              <a:spcBef>
                <a:spcPts val="0"/>
              </a:spcBef>
              <a:spcAft>
                <a:spcPts val="0"/>
              </a:spcAft>
              <a:buSzPts val="1400"/>
              <a:buNone/>
              <a:defRPr b="0" i="0" sz="1200" u="none" cap="none" strike="noStrike">
                <a:latin typeface="Helvetica Neue"/>
                <a:ea typeface="Helvetica Neue"/>
                <a:cs typeface="Helvetica Neue"/>
                <a:sym typeface="Helvetica Neue"/>
              </a:defRPr>
            </a:lvl7pPr>
            <a:lvl8pPr indent="-228600" lvl="7" marL="3657600" marR="0" rtl="0" algn="l">
              <a:spcBef>
                <a:spcPts val="0"/>
              </a:spcBef>
              <a:spcAft>
                <a:spcPts val="0"/>
              </a:spcAft>
              <a:buSzPts val="1400"/>
              <a:buNone/>
              <a:defRPr b="0" i="0" sz="1200" u="none" cap="none" strike="noStrike">
                <a:latin typeface="Helvetica Neue"/>
                <a:ea typeface="Helvetica Neue"/>
                <a:cs typeface="Helvetica Neue"/>
                <a:sym typeface="Helvetica Neue"/>
              </a:defRPr>
            </a:lvl8pPr>
            <a:lvl9pPr indent="-228600" lvl="8" marL="4114800" marR="0" rtl="0" algn="l">
              <a:spcBef>
                <a:spcPts val="0"/>
              </a:spcBef>
              <a:spcAft>
                <a:spcPts val="0"/>
              </a:spcAft>
              <a:buSzPts val="1400"/>
              <a:buNone/>
              <a:defRPr b="0" i="0" sz="1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6bacedc1a_48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6bacedc1a_48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10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Google Shape;646;p1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p10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7" name="Shape 657"/>
        <p:cNvGrpSpPr/>
        <p:nvPr/>
      </p:nvGrpSpPr>
      <p:grpSpPr>
        <a:xfrm>
          <a:off x="0" y="0"/>
          <a:ext cx="0" cy="0"/>
          <a:chOff x="0" y="0"/>
          <a:chExt cx="0" cy="0"/>
        </a:xfrm>
      </p:grpSpPr>
      <p:sp>
        <p:nvSpPr>
          <p:cNvPr id="658" name="Google Shape;658;p10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10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p1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p10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p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1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2" name="Shape 692"/>
        <p:cNvGrpSpPr/>
        <p:nvPr/>
      </p:nvGrpSpPr>
      <p:grpSpPr>
        <a:xfrm>
          <a:off x="0" y="0"/>
          <a:ext cx="0" cy="0"/>
          <a:chOff x="0" y="0"/>
          <a:chExt cx="0" cy="0"/>
        </a:xfrm>
      </p:grpSpPr>
      <p:sp>
        <p:nvSpPr>
          <p:cNvPr id="693" name="Google Shape;693;p1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56bacedc1a_48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6bacedc1a_48_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p1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0" name="Google Shape;700;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p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p1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1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p1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8" name="Shape 728"/>
        <p:cNvGrpSpPr/>
        <p:nvPr/>
      </p:nvGrpSpPr>
      <p:grpSpPr>
        <a:xfrm>
          <a:off x="0" y="0"/>
          <a:ext cx="0" cy="0"/>
          <a:chOff x="0" y="0"/>
          <a:chExt cx="0" cy="0"/>
        </a:xfrm>
      </p:grpSpPr>
      <p:sp>
        <p:nvSpPr>
          <p:cNvPr id="729" name="Google Shape;729;p1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0" name="Google Shape;730;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p1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0" name="Shape 740"/>
        <p:cNvGrpSpPr/>
        <p:nvPr/>
      </p:nvGrpSpPr>
      <p:grpSpPr>
        <a:xfrm>
          <a:off x="0" y="0"/>
          <a:ext cx="0" cy="0"/>
          <a:chOff x="0" y="0"/>
          <a:chExt cx="0" cy="0"/>
        </a:xfrm>
      </p:grpSpPr>
      <p:sp>
        <p:nvSpPr>
          <p:cNvPr id="741" name="Google Shape;741;p1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p1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1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8" name="Google Shape;758;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bacedc1a_48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bacedc1a_48_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2" name="Shape 762"/>
        <p:cNvGrpSpPr/>
        <p:nvPr/>
      </p:nvGrpSpPr>
      <p:grpSpPr>
        <a:xfrm>
          <a:off x="0" y="0"/>
          <a:ext cx="0" cy="0"/>
          <a:chOff x="0" y="0"/>
          <a:chExt cx="0" cy="0"/>
        </a:xfrm>
      </p:grpSpPr>
      <p:sp>
        <p:nvSpPr>
          <p:cNvPr id="763" name="Google Shape;763;p1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p1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p1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4" name="Shape 794"/>
        <p:cNvGrpSpPr/>
        <p:nvPr/>
      </p:nvGrpSpPr>
      <p:grpSpPr>
        <a:xfrm>
          <a:off x="0" y="0"/>
          <a:ext cx="0" cy="0"/>
          <a:chOff x="0" y="0"/>
          <a:chExt cx="0" cy="0"/>
        </a:xfrm>
      </p:grpSpPr>
      <p:sp>
        <p:nvSpPr>
          <p:cNvPr id="795" name="Google Shape;795;p1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6" name="Google Shape;796;p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9" name="Shape 799"/>
        <p:cNvGrpSpPr/>
        <p:nvPr/>
      </p:nvGrpSpPr>
      <p:grpSpPr>
        <a:xfrm>
          <a:off x="0" y="0"/>
          <a:ext cx="0" cy="0"/>
          <a:chOff x="0" y="0"/>
          <a:chExt cx="0" cy="0"/>
        </a:xfrm>
      </p:grpSpPr>
      <p:sp>
        <p:nvSpPr>
          <p:cNvPr id="800" name="Google Shape;800;p1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1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7" name="Google Shape;807;p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p1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1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7" name="Shape 817"/>
        <p:cNvGrpSpPr/>
        <p:nvPr/>
      </p:nvGrpSpPr>
      <p:grpSpPr>
        <a:xfrm>
          <a:off x="0" y="0"/>
          <a:ext cx="0" cy="0"/>
          <a:chOff x="0" y="0"/>
          <a:chExt cx="0" cy="0"/>
        </a:xfrm>
      </p:grpSpPr>
      <p:sp>
        <p:nvSpPr>
          <p:cNvPr id="818" name="Google Shape;818;p1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p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p1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1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8" name="Shape 828"/>
        <p:cNvGrpSpPr/>
        <p:nvPr/>
      </p:nvGrpSpPr>
      <p:grpSpPr>
        <a:xfrm>
          <a:off x="0" y="0"/>
          <a:ext cx="0" cy="0"/>
          <a:chOff x="0" y="0"/>
          <a:chExt cx="0" cy="0"/>
        </a:xfrm>
      </p:grpSpPr>
      <p:sp>
        <p:nvSpPr>
          <p:cNvPr id="829" name="Google Shape;829;p1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p1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6bacedc1a_48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6bacedc1a_48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Google Shape;835;p1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1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1" name="Google Shape;841;p1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5" name="Shape 845"/>
        <p:cNvGrpSpPr/>
        <p:nvPr/>
      </p:nvGrpSpPr>
      <p:grpSpPr>
        <a:xfrm>
          <a:off x="0" y="0"/>
          <a:ext cx="0" cy="0"/>
          <a:chOff x="0" y="0"/>
          <a:chExt cx="0" cy="0"/>
        </a:xfrm>
      </p:grpSpPr>
      <p:sp>
        <p:nvSpPr>
          <p:cNvPr id="846" name="Google Shape;846;p1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1" name="Shape 851"/>
        <p:cNvGrpSpPr/>
        <p:nvPr/>
      </p:nvGrpSpPr>
      <p:grpSpPr>
        <a:xfrm>
          <a:off x="0" y="0"/>
          <a:ext cx="0" cy="0"/>
          <a:chOff x="0" y="0"/>
          <a:chExt cx="0" cy="0"/>
        </a:xfrm>
      </p:grpSpPr>
      <p:sp>
        <p:nvSpPr>
          <p:cNvPr id="852" name="Google Shape;852;p1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p1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9" name="Google Shape;859;p1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56bacedc1a_48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56bacedc1a_48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56b91b592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56b91b5926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3" name="Shape 453"/>
        <p:cNvGrpSpPr/>
        <p:nvPr/>
      </p:nvGrpSpPr>
      <p:grpSpPr>
        <a:xfrm>
          <a:off x="0" y="0"/>
          <a:ext cx="0" cy="0"/>
          <a:chOff x="0" y="0"/>
          <a:chExt cx="0" cy="0"/>
        </a:xfrm>
      </p:grpSpPr>
      <p:sp>
        <p:nvSpPr>
          <p:cNvPr id="454" name="Google Shape;454;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6bb301b8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6bb301b8c_1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1" name="Google Shape;47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5" name="Shape 475"/>
        <p:cNvGrpSpPr/>
        <p:nvPr/>
      </p:nvGrpSpPr>
      <p:grpSpPr>
        <a:xfrm>
          <a:off x="0" y="0"/>
          <a:ext cx="0" cy="0"/>
          <a:chOff x="0" y="0"/>
          <a:chExt cx="0" cy="0"/>
        </a:xfrm>
      </p:grpSpPr>
      <p:sp>
        <p:nvSpPr>
          <p:cNvPr id="476" name="Google Shape;476;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6bacedc1a_48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6bacedc1a_48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Google Shape;558;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p9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bacedc1a_48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bacedc1a_48_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9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p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1" name="Shape 591"/>
        <p:cNvGrpSpPr/>
        <p:nvPr/>
      </p:nvGrpSpPr>
      <p:grpSpPr>
        <a:xfrm>
          <a:off x="0" y="0"/>
          <a:ext cx="0" cy="0"/>
          <a:chOff x="0" y="0"/>
          <a:chExt cx="0" cy="0"/>
        </a:xfrm>
      </p:grpSpPr>
      <p:sp>
        <p:nvSpPr>
          <p:cNvPr id="592" name="Google Shape;592;p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3" name="Google Shape;593;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p9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3" name="Shape 603"/>
        <p:cNvGrpSpPr/>
        <p:nvPr/>
      </p:nvGrpSpPr>
      <p:grpSpPr>
        <a:xfrm>
          <a:off x="0" y="0"/>
          <a:ext cx="0" cy="0"/>
          <a:chOff x="0" y="0"/>
          <a:chExt cx="0" cy="0"/>
        </a:xfrm>
      </p:grpSpPr>
      <p:sp>
        <p:nvSpPr>
          <p:cNvPr id="604" name="Google Shape;604;p9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p9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Google Shape;617;p9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p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p9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p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0" type="tx">
  <p:cSld name="TITLE_AND_BODY">
    <p:spTree>
      <p:nvGrpSpPr>
        <p:cNvPr id="9" name="Shape 9"/>
        <p:cNvGrpSpPr/>
        <p:nvPr/>
      </p:nvGrpSpPr>
      <p:grpSpPr>
        <a:xfrm>
          <a:off x="0" y="0"/>
          <a:ext cx="0" cy="0"/>
          <a:chOff x="0" y="0"/>
          <a:chExt cx="0" cy="0"/>
        </a:xfrm>
      </p:grpSpPr>
      <p:sp>
        <p:nvSpPr>
          <p:cNvPr id="10" name="Google Shape;10;p2"/>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491490" y="1189988"/>
            <a:ext cx="6027421" cy="5100322"/>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2" name="Google Shape;12;p2"/>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0">
  <p:cSld name="Title Only 0">
    <p:spTree>
      <p:nvGrpSpPr>
        <p:cNvPr id="13" name="Shape 13"/>
        <p:cNvGrpSpPr/>
        <p:nvPr/>
      </p:nvGrpSpPr>
      <p:grpSpPr>
        <a:xfrm>
          <a:off x="0" y="0"/>
          <a:ext cx="0" cy="0"/>
          <a:chOff x="0" y="0"/>
          <a:chExt cx="0" cy="0"/>
        </a:xfrm>
      </p:grpSpPr>
      <p:sp>
        <p:nvSpPr>
          <p:cNvPr id="14" name="Google Shape;14;p3"/>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5" name="Google Shape;15;p3"/>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0">
  <p:cSld name="Title Slide 0">
    <p:spTree>
      <p:nvGrpSpPr>
        <p:cNvPr id="16" name="Shape 16"/>
        <p:cNvGrpSpPr/>
        <p:nvPr/>
      </p:nvGrpSpPr>
      <p:grpSpPr>
        <a:xfrm>
          <a:off x="0" y="0"/>
          <a:ext cx="0" cy="0"/>
          <a:chOff x="0" y="0"/>
          <a:chExt cx="0" cy="0"/>
        </a:xfrm>
      </p:grpSpPr>
      <p:sp>
        <p:nvSpPr>
          <p:cNvPr id="17" name="Google Shape;17;p4"/>
          <p:cNvSpPr txBox="1"/>
          <p:nvPr>
            <p:ph type="title"/>
          </p:nvPr>
        </p:nvSpPr>
        <p:spPr>
          <a:xfrm>
            <a:off x="3926840" y="488950"/>
            <a:ext cx="2230120" cy="84836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18" name="Google Shape;18;p4"/>
          <p:cNvSpPr txBox="1"/>
          <p:nvPr>
            <p:ph idx="1" type="body"/>
          </p:nvPr>
        </p:nvSpPr>
        <p:spPr>
          <a:xfrm>
            <a:off x="1512569" y="4231640"/>
            <a:ext cx="7058661" cy="1889126"/>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19" name="Google Shape;19;p4"/>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0">
  <p:cSld name="Blank 0">
    <p:spTree>
      <p:nvGrpSpPr>
        <p:cNvPr id="20" name="Shape 20"/>
        <p:cNvGrpSpPr/>
        <p:nvPr/>
      </p:nvGrpSpPr>
      <p:grpSpPr>
        <a:xfrm>
          <a:off x="0" y="0"/>
          <a:ext cx="0" cy="0"/>
          <a:chOff x="0" y="0"/>
          <a:chExt cx="0" cy="0"/>
        </a:xfrm>
      </p:grpSpPr>
      <p:sp>
        <p:nvSpPr>
          <p:cNvPr id="21" name="Google Shape;21;p5"/>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2" name="Shape 22"/>
        <p:cNvGrpSpPr/>
        <p:nvPr/>
      </p:nvGrpSpPr>
      <p:grpSpPr>
        <a:xfrm>
          <a:off x="0" y="0"/>
          <a:ext cx="0" cy="0"/>
          <a:chOff x="0" y="0"/>
          <a:chExt cx="0" cy="0"/>
        </a:xfrm>
      </p:grpSpPr>
      <p:sp>
        <p:nvSpPr>
          <p:cNvPr id="23" name="Google Shape;23;p6"/>
          <p:cNvSpPr txBox="1"/>
          <p:nvPr>
            <p:ph type="title"/>
          </p:nvPr>
        </p:nvSpPr>
        <p:spPr>
          <a:xfrm>
            <a:off x="3926840" y="488950"/>
            <a:ext cx="2230120" cy="84836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4" name="Google Shape;24;p6"/>
          <p:cNvSpPr txBox="1"/>
          <p:nvPr>
            <p:ph idx="1" type="body"/>
          </p:nvPr>
        </p:nvSpPr>
        <p:spPr>
          <a:xfrm>
            <a:off x="1512569" y="4231640"/>
            <a:ext cx="7058661" cy="1889126"/>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5" name="Google Shape;25;p6"/>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6" name="Shape 26"/>
        <p:cNvGrpSpPr/>
        <p:nvPr/>
      </p:nvGrpSpPr>
      <p:grpSpPr>
        <a:xfrm>
          <a:off x="0" y="0"/>
          <a:ext cx="0" cy="0"/>
          <a:chOff x="0" y="0"/>
          <a:chExt cx="0" cy="0"/>
        </a:xfrm>
      </p:grpSpPr>
      <p:sp>
        <p:nvSpPr>
          <p:cNvPr id="27" name="Google Shape;27;p7"/>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28" name="Google Shape;28;p7"/>
          <p:cNvSpPr txBox="1"/>
          <p:nvPr>
            <p:ph idx="1" type="body"/>
          </p:nvPr>
        </p:nvSpPr>
        <p:spPr>
          <a:xfrm>
            <a:off x="491490" y="1189988"/>
            <a:ext cx="6027421" cy="5100322"/>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29" name="Google Shape;29;p7"/>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30" name="Shape 30"/>
        <p:cNvGrpSpPr/>
        <p:nvPr/>
      </p:nvGrpSpPr>
      <p:grpSpPr>
        <a:xfrm>
          <a:off x="0" y="0"/>
          <a:ext cx="0" cy="0"/>
          <a:chOff x="0" y="0"/>
          <a:chExt cx="0" cy="0"/>
        </a:xfrm>
      </p:grpSpPr>
      <p:sp>
        <p:nvSpPr>
          <p:cNvPr id="31" name="Google Shape;31;p8"/>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2" name="Google Shape;32;p8"/>
          <p:cNvSpPr txBox="1"/>
          <p:nvPr>
            <p:ph idx="1" type="body"/>
          </p:nvPr>
        </p:nvSpPr>
        <p:spPr>
          <a:xfrm>
            <a:off x="504190" y="1737995"/>
            <a:ext cx="4386454" cy="4987291"/>
          </a:xfrm>
          <a:prstGeom prst="rect">
            <a:avLst/>
          </a:prstGeom>
          <a:noFill/>
          <a:ln>
            <a:noFill/>
          </a:ln>
        </p:spPr>
        <p:txBody>
          <a:bodyPr anchorCtr="0" anchor="t" bIns="0" lIns="0" spcFirstLastPara="1" rIns="0" wrap="square" tIns="0"/>
          <a:lstStyle>
            <a:lvl1pPr indent="-228600" lvl="0" marL="457200" algn="l">
              <a:lnSpc>
                <a:spcPct val="100000"/>
              </a:lnSpc>
              <a:spcBef>
                <a:spcPts val="0"/>
              </a:spcBef>
              <a:spcAft>
                <a:spcPts val="0"/>
              </a:spcAft>
              <a:buClr>
                <a:srgbClr val="000000"/>
              </a:buClr>
              <a:buSzPts val="1800"/>
              <a:buNone/>
              <a:defRPr/>
            </a:lvl1pPr>
            <a:lvl2pPr indent="-228600" lvl="1" marL="914400" algn="l">
              <a:lnSpc>
                <a:spcPct val="100000"/>
              </a:lnSpc>
              <a:spcBef>
                <a:spcPts val="0"/>
              </a:spcBef>
              <a:spcAft>
                <a:spcPts val="0"/>
              </a:spcAft>
              <a:buClr>
                <a:srgbClr val="000000"/>
              </a:buClr>
              <a:buSzPts val="1800"/>
              <a:buNone/>
              <a:defRPr/>
            </a:lvl2pPr>
            <a:lvl3pPr indent="-228600" lvl="2" marL="1371600" algn="l">
              <a:lnSpc>
                <a:spcPct val="100000"/>
              </a:lnSpc>
              <a:spcBef>
                <a:spcPts val="0"/>
              </a:spcBef>
              <a:spcAft>
                <a:spcPts val="0"/>
              </a:spcAft>
              <a:buClr>
                <a:srgbClr val="000000"/>
              </a:buClr>
              <a:buSzPts val="1800"/>
              <a:buNone/>
              <a:defRPr/>
            </a:lvl3pPr>
            <a:lvl4pPr indent="-228600" lvl="3" marL="1828800" algn="l">
              <a:lnSpc>
                <a:spcPct val="100000"/>
              </a:lnSpc>
              <a:spcBef>
                <a:spcPts val="0"/>
              </a:spcBef>
              <a:spcAft>
                <a:spcPts val="0"/>
              </a:spcAft>
              <a:buClr>
                <a:srgbClr val="000000"/>
              </a:buClr>
              <a:buSzPts val="1800"/>
              <a:buNone/>
              <a:defRPr/>
            </a:lvl4pPr>
            <a:lvl5pPr indent="-228600" lvl="4" marL="2286000" algn="l">
              <a:lnSpc>
                <a:spcPct val="100000"/>
              </a:lnSpc>
              <a:spcBef>
                <a:spcPts val="0"/>
              </a:spcBef>
              <a:spcAft>
                <a:spcPts val="0"/>
              </a:spcAft>
              <a:buClr>
                <a:srgbClr val="000000"/>
              </a:buClr>
              <a:buSzPts val="1800"/>
              <a:buNone/>
              <a:defRPr/>
            </a:lvl5pPr>
            <a:lvl6pPr indent="-228600" lvl="5" marL="2743200" algn="l">
              <a:lnSpc>
                <a:spcPct val="100000"/>
              </a:lnSpc>
              <a:spcBef>
                <a:spcPts val="0"/>
              </a:spcBef>
              <a:spcAft>
                <a:spcPts val="0"/>
              </a:spcAft>
              <a:buClr>
                <a:srgbClr val="000000"/>
              </a:buClr>
              <a:buSzPts val="1800"/>
              <a:buNone/>
              <a:defRPr/>
            </a:lvl6pPr>
            <a:lvl7pPr indent="-228600" lvl="6" marL="3200400" algn="l">
              <a:lnSpc>
                <a:spcPct val="100000"/>
              </a:lnSpc>
              <a:spcBef>
                <a:spcPts val="0"/>
              </a:spcBef>
              <a:spcAft>
                <a:spcPts val="0"/>
              </a:spcAft>
              <a:buClr>
                <a:srgbClr val="000000"/>
              </a:buClr>
              <a:buSzPts val="1800"/>
              <a:buNone/>
              <a:defRPr/>
            </a:lvl7pPr>
            <a:lvl8pPr indent="-228600" lvl="7" marL="3657600" algn="l">
              <a:lnSpc>
                <a:spcPct val="100000"/>
              </a:lnSpc>
              <a:spcBef>
                <a:spcPts val="0"/>
              </a:spcBef>
              <a:spcAft>
                <a:spcPts val="0"/>
              </a:spcAft>
              <a:buClr>
                <a:srgbClr val="000000"/>
              </a:buClr>
              <a:buSzPts val="1800"/>
              <a:buNone/>
              <a:defRPr/>
            </a:lvl8pPr>
            <a:lvl9pPr indent="-228600" lvl="8" marL="4114800" algn="l">
              <a:lnSpc>
                <a:spcPct val="100000"/>
              </a:lnSpc>
              <a:spcBef>
                <a:spcPts val="0"/>
              </a:spcBef>
              <a:spcAft>
                <a:spcPts val="0"/>
              </a:spcAft>
              <a:buClr>
                <a:srgbClr val="000000"/>
              </a:buClr>
              <a:buSzPts val="1800"/>
              <a:buNone/>
              <a:defRPr/>
            </a:lvl9pPr>
          </a:lstStyle>
          <a:p/>
        </p:txBody>
      </p:sp>
      <p:sp>
        <p:nvSpPr>
          <p:cNvPr id="33" name="Google Shape;33;p8"/>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spTree>
      <p:nvGrpSpPr>
        <p:cNvPr id="34" name="Shape 34"/>
        <p:cNvGrpSpPr/>
        <p:nvPr/>
      </p:nvGrpSpPr>
      <p:grpSpPr>
        <a:xfrm>
          <a:off x="0" y="0"/>
          <a:ext cx="0" cy="0"/>
          <a:chOff x="0" y="0"/>
          <a:chExt cx="0" cy="0"/>
        </a:xfrm>
      </p:grpSpPr>
      <p:sp>
        <p:nvSpPr>
          <p:cNvPr id="35" name="Google Shape;35;p9"/>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p:txBody>
      </p:sp>
      <p:sp>
        <p:nvSpPr>
          <p:cNvPr id="36" name="Google Shape;36;p9"/>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37" name="Shape 37"/>
        <p:cNvGrpSpPr/>
        <p:nvPr/>
      </p:nvGrpSpPr>
      <p:grpSpPr>
        <a:xfrm>
          <a:off x="0" y="0"/>
          <a:ext cx="0" cy="0"/>
          <a:chOff x="0" y="0"/>
          <a:chExt cx="0" cy="0"/>
        </a:xfrm>
      </p:grpSpPr>
      <p:sp>
        <p:nvSpPr>
          <p:cNvPr id="38" name="Google Shape;38;p10"/>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1pPr>
            <a:lvl2pPr indent="0" lvl="1"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2pPr>
            <a:lvl3pPr indent="0" lvl="2"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3pPr>
            <a:lvl4pPr indent="0" lvl="3"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4pPr>
            <a:lvl5pPr indent="0" lvl="4"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5pPr>
            <a:lvl6pPr indent="0" lvl="5"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6pPr>
            <a:lvl7pPr indent="0" lvl="6"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7pPr>
            <a:lvl8pPr indent="0" lvl="7"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8pPr>
            <a:lvl9pPr indent="0" lvl="8" marL="0" algn="r">
              <a:lnSpc>
                <a:spcPct val="100000"/>
              </a:lnSpc>
              <a:spcBef>
                <a:spcPts val="0"/>
              </a:spcBef>
              <a:spcAft>
                <a:spcPts val="0"/>
              </a:spcAft>
              <a:buClr>
                <a:srgbClr val="888888"/>
              </a:buClr>
              <a:buSzPts val="1800"/>
              <a:buFont typeface="Helvetica Neue"/>
              <a:buNone/>
              <a:defRPr>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3933" y="3133089"/>
            <a:ext cx="8075932" cy="1972311"/>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6600"/>
              <a:buFont typeface="Arial"/>
              <a:buNone/>
              <a:defRPr b="0" i="0" sz="66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04190" y="1763183"/>
            <a:ext cx="9075420" cy="4986941"/>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4000"/>
              <a:buFont typeface="Arial"/>
              <a:buNone/>
              <a:defRPr b="0" i="0" sz="4000" u="none" cap="none" strike="noStrike">
                <a:solidFill>
                  <a:srgbClr val="000000"/>
                </a:solidFill>
                <a:latin typeface="Arial"/>
                <a:ea typeface="Arial"/>
                <a:cs typeface="Arial"/>
                <a:sym typeface="Arial"/>
              </a:defRPr>
            </a:lvl9pPr>
          </a:lstStyle>
          <a:p/>
        </p:txBody>
      </p:sp>
      <p:sp>
        <p:nvSpPr>
          <p:cNvPr id="8" name="Google Shape;8;p1"/>
          <p:cNvSpPr txBox="1"/>
          <p:nvPr>
            <p:ph idx="12" type="sldNum"/>
          </p:nvPr>
        </p:nvSpPr>
        <p:spPr>
          <a:xfrm>
            <a:off x="9312637" y="7027544"/>
            <a:ext cx="266973" cy="279401"/>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88888"/>
              </a:buClr>
              <a:buSzPts val="1800"/>
              <a:buFont typeface="Helvetica Neue"/>
              <a:buNone/>
              <a:defRPr b="0" i="0" sz="18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hyperlink" Target="https://www.python.org/dev/peps/pep-000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hairysun.com/pages/about.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www.geeksforgeeks.org/dunder-magic-methods-pytho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gramwithus.com/learn-to-code/install-python3-mac/" TargetMode="External"/><Relationship Id="rId4" Type="http://schemas.openxmlformats.org/officeDocument/2006/relationships/hyperlink" Target="https://www.vagrantup.com/docs/installation/"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11"/>
          <p:cNvSpPr txBox="1"/>
          <p:nvPr>
            <p:ph type="title"/>
          </p:nvPr>
        </p:nvSpPr>
        <p:spPr>
          <a:xfrm>
            <a:off x="706119" y="488949"/>
            <a:ext cx="8662035"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6000"/>
              <a:t>Beginning Python</a:t>
            </a:r>
            <a:endParaRPr sz="6000"/>
          </a:p>
        </p:txBody>
      </p:sp>
      <p:pic>
        <p:nvPicPr>
          <p:cNvPr descr="Image result for python logo" id="44" name="Google Shape;44;p11"/>
          <p:cNvPicPr preferRelativeResize="0"/>
          <p:nvPr/>
        </p:nvPicPr>
        <p:blipFill>
          <a:blip r:embed="rId3">
            <a:alphaModFix/>
          </a:blip>
          <a:stretch>
            <a:fillRect/>
          </a:stretch>
        </p:blipFill>
        <p:spPr>
          <a:xfrm>
            <a:off x="1225550" y="2746475"/>
            <a:ext cx="7632700" cy="2578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361600" y="703950"/>
            <a:ext cx="9360600" cy="1889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nemus$ mkdir vms</a:t>
            </a:r>
            <a:endParaRPr/>
          </a:p>
          <a:p>
            <a:pPr indent="0" lvl="0" marL="0" rtl="0" algn="l">
              <a:spcBef>
                <a:spcPts val="0"/>
              </a:spcBef>
              <a:spcAft>
                <a:spcPts val="0"/>
              </a:spcAft>
              <a:buClr>
                <a:schemeClr val="dk1"/>
              </a:buClr>
              <a:buSzPts val="1100"/>
              <a:buFont typeface="Arial"/>
              <a:buNone/>
            </a:pPr>
            <a:r>
              <a:rPr lang="en-US"/>
              <a:t>nemus$ cd vms/</a:t>
            </a:r>
            <a:endParaRPr/>
          </a:p>
          <a:p>
            <a:pPr indent="0" lvl="0" marL="0" rtl="0" algn="l">
              <a:spcBef>
                <a:spcPts val="0"/>
              </a:spcBef>
              <a:spcAft>
                <a:spcPts val="0"/>
              </a:spcAft>
              <a:buClr>
                <a:schemeClr val="dk1"/>
              </a:buClr>
              <a:buSzPts val="1100"/>
              <a:buFont typeface="Arial"/>
              <a:buNone/>
            </a:pPr>
            <a:r>
              <a:rPr lang="en-US"/>
              <a:t>nemus$ mkdir pythonclass</a:t>
            </a:r>
            <a:endParaRPr/>
          </a:p>
          <a:p>
            <a:pPr indent="0" lvl="0" marL="0" rtl="0" algn="l">
              <a:spcBef>
                <a:spcPts val="0"/>
              </a:spcBef>
              <a:spcAft>
                <a:spcPts val="0"/>
              </a:spcAft>
              <a:buClr>
                <a:schemeClr val="dk1"/>
              </a:buClr>
              <a:buSzPts val="1100"/>
              <a:buFont typeface="Arial"/>
              <a:buNone/>
            </a:pPr>
            <a:r>
              <a:rPr lang="en-US"/>
              <a:t>nemus$ cd pythonclass/</a:t>
            </a:r>
            <a:endParaRPr/>
          </a:p>
          <a:p>
            <a:pPr indent="0" lvl="0" marL="0" rtl="0" algn="l">
              <a:spcBef>
                <a:spcPts val="0"/>
              </a:spcBef>
              <a:spcAft>
                <a:spcPts val="0"/>
              </a:spcAft>
              <a:buClr>
                <a:schemeClr val="dk1"/>
              </a:buClr>
              <a:buSzPts val="1100"/>
              <a:buFont typeface="Arial"/>
              <a:buNone/>
            </a:pPr>
            <a:r>
              <a:rPr lang="en-US"/>
              <a:t>nemus$ vagrant init hashicorp/precise64</a:t>
            </a:r>
            <a:endParaRPr/>
          </a:p>
          <a:p>
            <a:pPr indent="0" lvl="0" marL="0" rtl="0" algn="l">
              <a:spcBef>
                <a:spcPts val="0"/>
              </a:spcBef>
              <a:spcAft>
                <a:spcPts val="0"/>
              </a:spcAft>
              <a:buNone/>
            </a:pPr>
            <a:r>
              <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110"/>
          <p:cNvSpPr txBox="1"/>
          <p:nvPr>
            <p:ph type="title"/>
          </p:nvPr>
        </p:nvSpPr>
        <p:spPr>
          <a:xfrm>
            <a:off x="1003933" y="3133089"/>
            <a:ext cx="8075932" cy="1972311"/>
          </a:xfrm>
          <a:prstGeom prst="rect">
            <a:avLst/>
          </a:prstGeom>
          <a:noFill/>
          <a:ln>
            <a:noFill/>
          </a:ln>
        </p:spPr>
        <p:txBody>
          <a:bodyPr anchorCtr="0" anchor="t" bIns="0" lIns="0" spcFirstLastPara="1" rIns="0" wrap="square" tIns="0">
            <a:noAutofit/>
          </a:bodyPr>
          <a:lstStyle/>
          <a:p>
            <a:pPr indent="-1492885" lvl="0" marL="2010410" marR="5080" rtl="0" algn="l">
              <a:lnSpc>
                <a:spcPct val="112121"/>
              </a:lnSpc>
              <a:spcBef>
                <a:spcPts val="0"/>
              </a:spcBef>
              <a:spcAft>
                <a:spcPts val="0"/>
              </a:spcAft>
              <a:buClr>
                <a:srgbClr val="000000"/>
              </a:buClr>
              <a:buSzPts val="6600"/>
              <a:buFont typeface="Arial"/>
              <a:buNone/>
            </a:pPr>
            <a:r>
              <a:rPr lang="en-US"/>
              <a:t>Packages, Modules and  Importing</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Google Shape;649;p111"/>
          <p:cNvSpPr txBox="1"/>
          <p:nvPr/>
        </p:nvSpPr>
        <p:spPr>
          <a:xfrm>
            <a:off x="2184825" y="472450"/>
            <a:ext cx="4892700" cy="800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b="0" i="0" lang="en-US" sz="5400" u="none" cap="none" strike="noStrike">
                <a:solidFill>
                  <a:srgbClr val="000000"/>
                </a:solidFill>
                <a:latin typeface="Trebuchet MS"/>
                <a:ea typeface="Trebuchet MS"/>
                <a:cs typeface="Trebuchet MS"/>
                <a:sym typeface="Trebuchet MS"/>
              </a:rPr>
              <a:t>PYTHON_PATH</a:t>
            </a:r>
            <a:endParaRPr/>
          </a:p>
        </p:txBody>
      </p:sp>
      <p:sp>
        <p:nvSpPr>
          <p:cNvPr id="650" name="Google Shape;650;p111"/>
          <p:cNvSpPr txBox="1"/>
          <p:nvPr/>
        </p:nvSpPr>
        <p:spPr>
          <a:xfrm>
            <a:off x="491490" y="3230878"/>
            <a:ext cx="8994776" cy="1682312"/>
          </a:xfrm>
          <a:prstGeom prst="rect">
            <a:avLst/>
          </a:prstGeom>
          <a:noFill/>
          <a:ln>
            <a:noFill/>
          </a:ln>
        </p:spPr>
        <p:txBody>
          <a:bodyPr anchorCtr="0" anchor="t" bIns="0" lIns="0" spcFirstLastPara="1" rIns="0" wrap="square" tIns="0">
            <a:noAutofit/>
          </a:bodyPr>
          <a:lstStyle/>
          <a:p>
            <a:pPr indent="12700" lvl="0" marL="0" marR="5080" rtl="0" algn="l">
              <a:lnSpc>
                <a:spcPct val="9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PYTHON_PATH </a:t>
            </a:r>
            <a:r>
              <a:rPr b="0" i="0" lang="en-US" sz="4000" u="none" cap="none" strike="noStrike">
                <a:solidFill>
                  <a:srgbClr val="000000"/>
                </a:solidFill>
                <a:latin typeface="Arial"/>
                <a:ea typeface="Arial"/>
                <a:cs typeface="Arial"/>
                <a:sym typeface="Arial"/>
              </a:rPr>
              <a:t>(env variable) and </a:t>
            </a:r>
            <a:r>
              <a:rPr b="0" i="0" lang="en-US" sz="4000" u="none" cap="none" strike="noStrike">
                <a:solidFill>
                  <a:srgbClr val="000000"/>
                </a:solidFill>
                <a:latin typeface="Trebuchet MS"/>
                <a:ea typeface="Trebuchet MS"/>
                <a:cs typeface="Trebuchet MS"/>
                <a:sym typeface="Trebuchet MS"/>
              </a:rPr>
              <a:t>sys.path  </a:t>
            </a:r>
            <a:r>
              <a:rPr b="0" i="0" lang="en-US" sz="4000" u="none" cap="none" strike="noStrike">
                <a:solidFill>
                  <a:srgbClr val="000000"/>
                </a:solidFill>
                <a:latin typeface="Arial"/>
                <a:ea typeface="Arial"/>
                <a:cs typeface="Arial"/>
                <a:sym typeface="Arial"/>
              </a:rPr>
              <a:t>determine where Python looks for packages and modules.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112"/>
          <p:cNvSpPr txBox="1"/>
          <p:nvPr>
            <p:ph type="title"/>
          </p:nvPr>
        </p:nvSpPr>
        <p:spPr>
          <a:xfrm>
            <a:off x="2330777" y="488950"/>
            <a:ext cx="42585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Importing</a:t>
            </a:r>
            <a:endParaRPr/>
          </a:p>
        </p:txBody>
      </p:sp>
      <p:sp>
        <p:nvSpPr>
          <p:cNvPr id="656" name="Google Shape;656;p112"/>
          <p:cNvSpPr txBox="1"/>
          <p:nvPr/>
        </p:nvSpPr>
        <p:spPr>
          <a:xfrm>
            <a:off x="491490" y="2049977"/>
            <a:ext cx="8912860" cy="3122017"/>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Python can </a:t>
            </a:r>
            <a:r>
              <a:rPr b="0" i="0" lang="en-US" sz="4000" u="none" cap="none" strike="noStrike">
                <a:solidFill>
                  <a:srgbClr val="000000"/>
                </a:solidFill>
                <a:latin typeface="Trebuchet MS"/>
                <a:ea typeface="Trebuchet MS"/>
                <a:cs typeface="Trebuchet MS"/>
                <a:sym typeface="Trebuchet MS"/>
              </a:rPr>
              <a:t>import </a:t>
            </a:r>
            <a:r>
              <a:rPr b="0" i="1" lang="en-US" sz="4100" u="none" cap="none" strike="noStrike">
                <a:solidFill>
                  <a:srgbClr val="000000"/>
                </a:solidFill>
                <a:latin typeface="Arial"/>
                <a:ea typeface="Arial"/>
                <a:cs typeface="Arial"/>
                <a:sym typeface="Arial"/>
              </a:rPr>
              <a:t>packages </a:t>
            </a:r>
            <a:r>
              <a:rPr b="0" i="0" lang="en-US" sz="4000" u="none" cap="none" strike="noStrike">
                <a:solidFill>
                  <a:srgbClr val="000000"/>
                </a:solidFill>
                <a:latin typeface="Arial"/>
                <a:ea typeface="Arial"/>
                <a:cs typeface="Arial"/>
                <a:sym typeface="Arial"/>
              </a:rPr>
              <a:t>and </a:t>
            </a:r>
            <a:r>
              <a:rPr b="0" i="1" lang="en-US" sz="4100" u="none" cap="none" strike="noStrike">
                <a:solidFill>
                  <a:srgbClr val="000000"/>
                </a:solidFill>
                <a:latin typeface="Arial"/>
                <a:ea typeface="Arial"/>
                <a:cs typeface="Arial"/>
                <a:sym typeface="Arial"/>
              </a:rPr>
              <a:t>modules </a:t>
            </a:r>
            <a:r>
              <a:rPr b="0" i="0" lang="en-US" sz="4000" u="none" cap="none" strike="noStrike">
                <a:solidFill>
                  <a:srgbClr val="000000"/>
                </a:solidFill>
                <a:latin typeface="Arial"/>
                <a:ea typeface="Arial"/>
                <a:cs typeface="Arial"/>
                <a:sym typeface="Arial"/>
              </a:rPr>
              <a:t>via:</a:t>
            </a:r>
            <a:endParaRPr/>
          </a:p>
          <a:p>
            <a:pPr indent="12700" lvl="0" marL="0" marR="5073650" rtl="0" algn="l">
              <a:lnSpc>
                <a:spcPct val="115000"/>
              </a:lnSpc>
              <a:spcBef>
                <a:spcPts val="15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import	</a:t>
            </a:r>
            <a:r>
              <a:rPr b="1" i="0" lang="en-US" sz="4000" u="none" cap="none" strike="noStrike">
                <a:solidFill>
                  <a:srgbClr val="0000FF"/>
                </a:solidFill>
                <a:latin typeface="Trebuchet MS"/>
                <a:ea typeface="Trebuchet MS"/>
                <a:cs typeface="Trebuchet MS"/>
                <a:sym typeface="Trebuchet MS"/>
              </a:rPr>
              <a:t>package  </a:t>
            </a:r>
            <a:r>
              <a:rPr b="1" i="0" lang="en-US" sz="4000" u="none" cap="none" strike="noStrike">
                <a:solidFill>
                  <a:srgbClr val="007F00"/>
                </a:solidFill>
                <a:latin typeface="Trebuchet MS"/>
                <a:ea typeface="Trebuchet MS"/>
                <a:cs typeface="Trebuchet MS"/>
                <a:sym typeface="Trebuchet MS"/>
              </a:rPr>
              <a:t>import	</a:t>
            </a:r>
            <a:r>
              <a:rPr b="1" i="0" lang="en-US" sz="4000" u="none" cap="none" strike="noStrike">
                <a:solidFill>
                  <a:srgbClr val="0000FF"/>
                </a:solidFill>
                <a:latin typeface="Trebuchet MS"/>
                <a:ea typeface="Trebuchet MS"/>
                <a:cs typeface="Trebuchet MS"/>
                <a:sym typeface="Trebuchet MS"/>
              </a:rPr>
              <a:t>module</a:t>
            </a:r>
            <a:endParaRPr/>
          </a:p>
          <a:p>
            <a:pPr indent="12700" lvl="0" marL="0" marR="0" rtl="0" algn="l">
              <a:lnSpc>
                <a:spcPct val="110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from	</a:t>
            </a:r>
            <a:r>
              <a:rPr b="1" i="0" lang="en-US" sz="4000" u="none" cap="none" strike="noStrike">
                <a:solidFill>
                  <a:srgbClr val="0000FF"/>
                </a:solidFill>
                <a:latin typeface="Trebuchet MS"/>
                <a:ea typeface="Trebuchet MS"/>
                <a:cs typeface="Trebuchet MS"/>
                <a:sym typeface="Trebuchet MS"/>
              </a:rPr>
              <a:t>math	</a:t>
            </a:r>
            <a:r>
              <a:rPr b="1" i="0" lang="en-US" sz="4000" u="none" cap="none" strike="noStrike">
                <a:solidFill>
                  <a:srgbClr val="007F00"/>
                </a:solidFill>
                <a:latin typeface="Trebuchet MS"/>
                <a:ea typeface="Trebuchet MS"/>
                <a:cs typeface="Trebuchet MS"/>
                <a:sym typeface="Trebuchet MS"/>
              </a:rPr>
              <a:t>import	</a:t>
            </a:r>
            <a:r>
              <a:rPr b="0" i="0" lang="en-US" sz="4000" u="none" cap="none" strike="noStrike">
                <a:solidFill>
                  <a:srgbClr val="000000"/>
                </a:solidFill>
                <a:latin typeface="Trebuchet MS"/>
                <a:ea typeface="Trebuchet MS"/>
                <a:cs typeface="Trebuchet MS"/>
                <a:sym typeface="Trebuchet MS"/>
              </a:rPr>
              <a:t>sin</a:t>
            </a:r>
            <a:endParaRPr/>
          </a:p>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import	</a:t>
            </a:r>
            <a:r>
              <a:rPr b="1" i="0" lang="en-US" sz="4000" u="none" cap="none" strike="noStrike">
                <a:solidFill>
                  <a:srgbClr val="0000FF"/>
                </a:solidFill>
                <a:latin typeface="Trebuchet MS"/>
                <a:ea typeface="Trebuchet MS"/>
                <a:cs typeface="Trebuchet MS"/>
                <a:sym typeface="Trebuchet MS"/>
              </a:rPr>
              <a:t>longname	</a:t>
            </a:r>
            <a:r>
              <a:rPr b="1" i="0" lang="en-US" sz="4000" u="none" cap="none" strike="noStrike">
                <a:solidFill>
                  <a:srgbClr val="007F00"/>
                </a:solidFill>
                <a:latin typeface="Trebuchet MS"/>
                <a:ea typeface="Trebuchet MS"/>
                <a:cs typeface="Trebuchet MS"/>
                <a:sym typeface="Trebuchet MS"/>
              </a:rPr>
              <a:t>as	</a:t>
            </a:r>
            <a:r>
              <a:rPr b="1" i="0" lang="en-US" sz="4000" u="none" cap="none" strike="noStrike">
                <a:solidFill>
                  <a:srgbClr val="0000FF"/>
                </a:solidFill>
                <a:latin typeface="Trebuchet MS"/>
                <a:ea typeface="Trebuchet MS"/>
                <a:cs typeface="Trebuchet MS"/>
                <a:sym typeface="Trebuchet MS"/>
              </a:rPr>
              <a:t>ln</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0" name="Shape 660"/>
        <p:cNvGrpSpPr/>
        <p:nvPr/>
      </p:nvGrpSpPr>
      <p:grpSpPr>
        <a:xfrm>
          <a:off x="0" y="0"/>
          <a:ext cx="0" cy="0"/>
          <a:chOff x="0" y="0"/>
          <a:chExt cx="0" cy="0"/>
        </a:xfrm>
      </p:grpSpPr>
      <p:sp>
        <p:nvSpPr>
          <p:cNvPr id="661" name="Google Shape;661;p113"/>
          <p:cNvSpPr txBox="1"/>
          <p:nvPr/>
        </p:nvSpPr>
        <p:spPr>
          <a:xfrm>
            <a:off x="2984001" y="488950"/>
            <a:ext cx="3510300" cy="765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Packages</a:t>
            </a:r>
            <a:endParaRPr/>
          </a:p>
        </p:txBody>
      </p:sp>
      <p:sp>
        <p:nvSpPr>
          <p:cNvPr id="662" name="Google Shape;662;p113"/>
          <p:cNvSpPr txBox="1"/>
          <p:nvPr/>
        </p:nvSpPr>
        <p:spPr>
          <a:xfrm>
            <a:off x="550864" y="1677904"/>
            <a:ext cx="8761800" cy="1164300"/>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Any directory that has a	</a:t>
            </a:r>
            <a:r>
              <a:rPr lang="en-US" sz="4000"/>
              <a:t>__</a:t>
            </a:r>
            <a:r>
              <a:rPr b="0" i="0" lang="en-US" sz="4000" u="none" cap="none" strike="noStrike">
                <a:solidFill>
                  <a:srgbClr val="000000"/>
                </a:solidFill>
                <a:latin typeface="Trebuchet MS"/>
                <a:ea typeface="Trebuchet MS"/>
                <a:cs typeface="Trebuchet MS"/>
                <a:sym typeface="Trebuchet MS"/>
              </a:rPr>
              <a:t>init__</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.py </a:t>
            </a:r>
            <a:r>
              <a:rPr b="0" i="0" lang="en-US" sz="4000" u="none" cap="none" strike="noStrike">
                <a:solidFill>
                  <a:srgbClr val="000000"/>
                </a:solidFill>
                <a:latin typeface="Arial"/>
                <a:ea typeface="Arial"/>
                <a:cs typeface="Arial"/>
                <a:sym typeface="Arial"/>
              </a:rPr>
              <a:t>file in  it and is in </a:t>
            </a:r>
            <a:r>
              <a:rPr b="0" i="0" lang="en-US" sz="4000" u="none" cap="none" strike="noStrike">
                <a:solidFill>
                  <a:srgbClr val="000000"/>
                </a:solidFill>
                <a:latin typeface="Trebuchet MS"/>
                <a:ea typeface="Trebuchet MS"/>
                <a:cs typeface="Trebuchet MS"/>
                <a:sym typeface="Trebuchet MS"/>
              </a:rPr>
              <a:t>PYTHONPATH </a:t>
            </a:r>
            <a:r>
              <a:rPr b="0" i="0" lang="en-US" sz="4000" u="none" cap="none" strike="noStrike">
                <a:solidFill>
                  <a:srgbClr val="000000"/>
                </a:solidFill>
                <a:latin typeface="Arial"/>
                <a:ea typeface="Arial"/>
                <a:cs typeface="Arial"/>
                <a:sym typeface="Arial"/>
              </a:rPr>
              <a:t>is importable.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114"/>
          <p:cNvSpPr txBox="1"/>
          <p:nvPr>
            <p:ph type="title"/>
          </p:nvPr>
        </p:nvSpPr>
        <p:spPr>
          <a:xfrm>
            <a:off x="3089909" y="488949"/>
            <a:ext cx="3896997"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Packages</a:t>
            </a:r>
            <a:endParaRPr/>
          </a:p>
        </p:txBody>
      </p:sp>
      <p:sp>
        <p:nvSpPr>
          <p:cNvPr id="668" name="Google Shape;668;p114"/>
          <p:cNvSpPr txBox="1"/>
          <p:nvPr/>
        </p:nvSpPr>
        <p:spPr>
          <a:xfrm>
            <a:off x="491490" y="2330449"/>
            <a:ext cx="7935594" cy="2967823"/>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import	</a:t>
            </a:r>
            <a:r>
              <a:rPr b="1" i="0" lang="en-US" sz="4000" u="none" cap="none" strike="noStrike">
                <a:solidFill>
                  <a:srgbClr val="0000FF"/>
                </a:solidFill>
                <a:latin typeface="Trebuchet MS"/>
                <a:ea typeface="Trebuchet MS"/>
                <a:cs typeface="Trebuchet MS"/>
                <a:sym typeface="Trebuchet MS"/>
              </a:rPr>
              <a:t>packagename.code2</a:t>
            </a:r>
            <a:endParaRPr/>
          </a:p>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from	</a:t>
            </a:r>
            <a:r>
              <a:rPr b="1" i="0" lang="en-US" sz="4000" u="none" cap="none" strike="noStrike">
                <a:solidFill>
                  <a:srgbClr val="0000FF"/>
                </a:solidFill>
                <a:latin typeface="Trebuchet MS"/>
                <a:ea typeface="Trebuchet MS"/>
                <a:cs typeface="Trebuchet MS"/>
                <a:sym typeface="Trebuchet MS"/>
              </a:rPr>
              <a:t>packagename	</a:t>
            </a:r>
            <a:r>
              <a:rPr b="1" i="0" lang="en-US" sz="4000" u="none" cap="none" strike="noStrike">
                <a:solidFill>
                  <a:srgbClr val="007F00"/>
                </a:solidFill>
                <a:latin typeface="Trebuchet MS"/>
                <a:ea typeface="Trebuchet MS"/>
                <a:cs typeface="Trebuchet MS"/>
                <a:sym typeface="Trebuchet MS"/>
              </a:rPr>
              <a:t>import	</a:t>
            </a:r>
            <a:r>
              <a:rPr b="0" i="0" lang="en-US" sz="4000" u="none" cap="none" strike="noStrike">
                <a:solidFill>
                  <a:srgbClr val="000000"/>
                </a:solidFill>
                <a:latin typeface="Trebuchet MS"/>
                <a:ea typeface="Trebuchet MS"/>
                <a:cs typeface="Trebuchet MS"/>
                <a:sym typeface="Trebuchet MS"/>
              </a:rPr>
              <a:t>code1</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1641475"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packagename</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code2</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bar()  code1</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baz()</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115"/>
          <p:cNvSpPr txBox="1"/>
          <p:nvPr/>
        </p:nvSpPr>
        <p:spPr>
          <a:xfrm>
            <a:off x="3688079" y="488949"/>
            <a:ext cx="270129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Modules</a:t>
            </a:r>
            <a:endParaRPr/>
          </a:p>
        </p:txBody>
      </p:sp>
      <p:sp>
        <p:nvSpPr>
          <p:cNvPr id="674" name="Google Shape;674;p115"/>
          <p:cNvSpPr txBox="1"/>
          <p:nvPr/>
        </p:nvSpPr>
        <p:spPr>
          <a:xfrm>
            <a:off x="491489" y="3799840"/>
            <a:ext cx="8501382" cy="596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Just a </a:t>
            </a:r>
            <a:r>
              <a:rPr b="0" i="0" lang="en-US" sz="4000" u="none" cap="none" strike="noStrike">
                <a:solidFill>
                  <a:srgbClr val="000000"/>
                </a:solidFill>
                <a:latin typeface="Trebuchet MS"/>
                <a:ea typeface="Trebuchet MS"/>
                <a:cs typeface="Trebuchet MS"/>
                <a:sym typeface="Trebuchet MS"/>
              </a:rPr>
              <a:t>.py </a:t>
            </a:r>
            <a:r>
              <a:rPr b="0" i="0" lang="en-US" sz="4000" u="none" cap="none" strike="noStrike">
                <a:solidFill>
                  <a:srgbClr val="000000"/>
                </a:solidFill>
                <a:latin typeface="Arial"/>
                <a:ea typeface="Arial"/>
                <a:cs typeface="Arial"/>
                <a:sym typeface="Arial"/>
              </a:rPr>
              <a:t>file in a directory in PYTHONPATH</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16"/>
          <p:cNvSpPr txBox="1"/>
          <p:nvPr>
            <p:ph type="title"/>
          </p:nvPr>
        </p:nvSpPr>
        <p:spPr>
          <a:xfrm>
            <a:off x="3192778" y="488949"/>
            <a:ext cx="369125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Modules</a:t>
            </a:r>
            <a:endParaRPr/>
          </a:p>
        </p:txBody>
      </p:sp>
      <p:sp>
        <p:nvSpPr>
          <p:cNvPr id="680" name="Google Shape;680;p116"/>
          <p:cNvSpPr txBox="1"/>
          <p:nvPr/>
        </p:nvSpPr>
        <p:spPr>
          <a:xfrm>
            <a:off x="491502" y="2917200"/>
            <a:ext cx="5773500" cy="17526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import	</a:t>
            </a:r>
            <a:r>
              <a:rPr b="1" i="0" lang="en-US" sz="4000" u="none" cap="none" strike="noStrike">
                <a:solidFill>
                  <a:srgbClr val="0000FF"/>
                </a:solidFill>
                <a:latin typeface="Trebuchet MS"/>
                <a:ea typeface="Trebuchet MS"/>
                <a:cs typeface="Trebuchet MS"/>
                <a:sym typeface="Trebuchet MS"/>
              </a:rPr>
              <a:t>modulename</a:t>
            </a:r>
            <a:endParaRPr/>
          </a:p>
          <a:p>
            <a:pPr indent="0" lvl="0" marL="0" marR="0" rtl="0" algn="l">
              <a:lnSpc>
                <a:spcPct val="100000"/>
              </a:lnSpc>
              <a:spcBef>
                <a:spcPts val="0"/>
              </a:spcBef>
              <a:spcAft>
                <a:spcPts val="0"/>
              </a:spcAft>
              <a:buClr>
                <a:srgbClr val="000000"/>
              </a:buClr>
              <a:buSzPts val="4000"/>
              <a:buFont typeface="Times New Roman"/>
              <a:buNone/>
            </a:pPr>
            <a:r>
              <a:t/>
            </a:r>
            <a:endParaRPr b="1" i="0" sz="4000" u="none" cap="none" strike="noStrike">
              <a:solidFill>
                <a:srgbClr val="0000FF"/>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modulename</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foo()</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117"/>
          <p:cNvSpPr txBox="1"/>
          <p:nvPr>
            <p:ph type="title"/>
          </p:nvPr>
        </p:nvSpPr>
        <p:spPr>
          <a:xfrm>
            <a:off x="3295752" y="488950"/>
            <a:ext cx="29076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Naming</a:t>
            </a:r>
            <a:endParaRPr/>
          </a:p>
        </p:txBody>
      </p:sp>
      <p:sp>
        <p:nvSpPr>
          <p:cNvPr id="686" name="Google Shape;686;p117"/>
          <p:cNvSpPr txBox="1"/>
          <p:nvPr/>
        </p:nvSpPr>
        <p:spPr>
          <a:xfrm>
            <a:off x="599439" y="2903218"/>
            <a:ext cx="5601972" cy="1977282"/>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lowercase</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noun n</a:t>
            </a:r>
            <a:r>
              <a:rPr lang="en-US" sz="4000"/>
              <a:t>o un</a:t>
            </a:r>
            <a:r>
              <a:rPr b="0" i="0" lang="en-US" sz="4000" u="none" cap="none" strike="noStrike">
                <a:solidFill>
                  <a:srgbClr val="000000"/>
                </a:solidFill>
                <a:latin typeface="Arial"/>
                <a:ea typeface="Arial"/>
                <a:cs typeface="Arial"/>
                <a:sym typeface="Arial"/>
              </a:rPr>
              <a:t>d</a:t>
            </a:r>
            <a:r>
              <a:rPr b="0" i="0" lang="en-US" sz="4000" u="none" cap="none" strike="noStrike">
                <a:solidFill>
                  <a:srgbClr val="000000"/>
                </a:solidFill>
                <a:latin typeface="Arial"/>
                <a:ea typeface="Arial"/>
                <a:cs typeface="Arial"/>
                <a:sym typeface="Arial"/>
              </a:rPr>
              <a:t>er</a:t>
            </a:r>
            <a:r>
              <a:rPr b="0" i="0" lang="en-US" sz="4000" u="none" cap="none" strike="noStrike">
                <a:solidFill>
                  <a:srgbClr val="000000"/>
                </a:solidFill>
                <a:latin typeface="Arial"/>
                <a:ea typeface="Arial"/>
                <a:cs typeface="Arial"/>
                <a:sym typeface="Arial"/>
              </a:rPr>
              <a:t>score between words</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don't start with numbers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118"/>
          <p:cNvSpPr txBox="1"/>
          <p:nvPr>
            <p:ph type="title"/>
          </p:nvPr>
        </p:nvSpPr>
        <p:spPr>
          <a:xfrm>
            <a:off x="2627697" y="3603000"/>
            <a:ext cx="41325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Exceptions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5" name="Shape 695"/>
        <p:cNvGrpSpPr/>
        <p:nvPr/>
      </p:nvGrpSpPr>
      <p:grpSpPr>
        <a:xfrm>
          <a:off x="0" y="0"/>
          <a:ext cx="0" cy="0"/>
          <a:chOff x="0" y="0"/>
          <a:chExt cx="0" cy="0"/>
        </a:xfrm>
      </p:grpSpPr>
      <p:sp>
        <p:nvSpPr>
          <p:cNvPr id="696" name="Google Shape;696;p119"/>
          <p:cNvSpPr txBox="1"/>
          <p:nvPr>
            <p:ph type="title"/>
          </p:nvPr>
        </p:nvSpPr>
        <p:spPr>
          <a:xfrm>
            <a:off x="3329940" y="488949"/>
            <a:ext cx="3418841"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Exceptions</a:t>
            </a:r>
            <a:endParaRPr/>
          </a:p>
        </p:txBody>
      </p:sp>
      <p:sp>
        <p:nvSpPr>
          <p:cNvPr id="697" name="Google Shape;697;p119"/>
          <p:cNvSpPr txBox="1"/>
          <p:nvPr/>
        </p:nvSpPr>
        <p:spPr>
          <a:xfrm>
            <a:off x="491490" y="2101849"/>
            <a:ext cx="6573519" cy="366632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Can catch exceptions</a:t>
            </a:r>
            <a:endParaRPr/>
          </a:p>
          <a:p>
            <a:pPr indent="12700" lvl="0" marL="0" marR="0" rtl="0" algn="l">
              <a:lnSpc>
                <a:spcPct val="117499"/>
              </a:lnSpc>
              <a:spcBef>
                <a:spcPts val="11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try</a:t>
            </a:r>
            <a:r>
              <a:rPr b="0" i="0" lang="en-US" sz="4000" u="none" cap="none" strike="noStrike">
                <a:solidFill>
                  <a:srgbClr val="000000"/>
                </a:solidFill>
                <a:latin typeface="Trebuchet MS"/>
                <a:ea typeface="Trebuchet MS"/>
                <a:cs typeface="Trebuchet MS"/>
                <a:sym typeface="Trebuchet MS"/>
              </a:rPr>
              <a:t>:</a:t>
            </a:r>
            <a:endParaRPr/>
          </a:p>
          <a:p>
            <a:pPr indent="110236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"file.txt"</a:t>
            </a:r>
            <a:r>
              <a:rPr b="0" i="0" lang="en-US" sz="4000" u="none" cap="none" strike="noStrike">
                <a:solidFill>
                  <a:srgbClr val="000000"/>
                </a:solidFill>
                <a:latin typeface="Trebuchet MS"/>
                <a:ea typeface="Trebuchet MS"/>
                <a:cs typeface="Trebuchet MS"/>
                <a:sym typeface="Trebuchet MS"/>
              </a:rPr>
              <a:t>)</a:t>
            </a:r>
            <a:endParaRPr/>
          </a:p>
          <a:p>
            <a:pPr indent="-1078865" lvl="0" marL="1090930" marR="1643379"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IOError</a:t>
            </a:r>
            <a:r>
              <a:rPr b="0" i="0" lang="en-US" sz="4000" u="none" cap="none" strike="noStrike">
                <a:solidFill>
                  <a:srgbClr val="000000"/>
                </a:solidFill>
                <a:latin typeface="Trebuchet MS"/>
                <a:ea typeface="Trebuchet MS"/>
                <a:cs typeface="Trebuchet MS"/>
                <a:sym typeface="Trebuchet MS"/>
              </a:rPr>
              <a:t>,	e:  </a:t>
            </a:r>
            <a:r>
              <a:rPr b="0" i="0" lang="en-US" sz="4000" u="none" cap="none" strike="noStrike">
                <a:solidFill>
                  <a:srgbClr val="3F7F7F"/>
                </a:solidFill>
                <a:latin typeface="Trebuchet MS"/>
                <a:ea typeface="Trebuchet MS"/>
                <a:cs typeface="Trebuchet MS"/>
                <a:sym typeface="Trebuchet MS"/>
              </a:rPr>
              <a:t>#	handle	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1102400" y="488950"/>
            <a:ext cx="8879400" cy="8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Environment</a:t>
            </a:r>
            <a:r>
              <a:rPr lang="en-US"/>
              <a:t> </a:t>
            </a:r>
            <a:endParaRPr/>
          </a:p>
        </p:txBody>
      </p:sp>
      <p:sp>
        <p:nvSpPr>
          <p:cNvPr id="103" name="Google Shape;103;p21"/>
          <p:cNvSpPr txBox="1"/>
          <p:nvPr>
            <p:ph idx="1" type="body"/>
          </p:nvPr>
        </p:nvSpPr>
        <p:spPr>
          <a:xfrm>
            <a:off x="971375" y="1835550"/>
            <a:ext cx="9992700" cy="2100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nemus$ python -V</a:t>
            </a:r>
            <a:endParaRPr/>
          </a:p>
          <a:p>
            <a:pPr indent="0" lvl="0" marL="0" rtl="0" algn="l">
              <a:spcBef>
                <a:spcPts val="0"/>
              </a:spcBef>
              <a:spcAft>
                <a:spcPts val="0"/>
              </a:spcAft>
              <a:buClr>
                <a:schemeClr val="dk1"/>
              </a:buClr>
              <a:buSzPts val="1100"/>
              <a:buFont typeface="Arial"/>
              <a:buNone/>
            </a:pPr>
            <a:r>
              <a:rPr lang="en-US"/>
              <a:t>nemus$ python3 -V</a:t>
            </a:r>
            <a:endParaRPr/>
          </a:p>
          <a:p>
            <a:pPr indent="0" lvl="0" marL="0" rtl="0" algn="l">
              <a:spcBef>
                <a:spcPts val="0"/>
              </a:spcBef>
              <a:spcAft>
                <a:spcPts val="0"/>
              </a:spcAft>
              <a:buClr>
                <a:schemeClr val="dk1"/>
              </a:buClr>
              <a:buSzPts val="1100"/>
              <a:buFont typeface="Arial"/>
              <a:buNone/>
            </a:pPr>
            <a:r>
              <a:rPr lang="en-US"/>
              <a:t>Python 3.7.1</a:t>
            </a:r>
            <a:endParaRPr/>
          </a:p>
          <a:p>
            <a:pPr indent="0" lvl="0" marL="0" rtl="0" algn="l">
              <a:spcBef>
                <a:spcPts val="0"/>
              </a:spcBef>
              <a:spcAft>
                <a:spcPts val="0"/>
              </a:spcAft>
              <a:buClr>
                <a:schemeClr val="dk1"/>
              </a:buClr>
              <a:buSzPts val="1100"/>
              <a:buFont typeface="Arial"/>
              <a:buNone/>
            </a:pPr>
            <a:br>
              <a:rPr lang="en-US"/>
            </a:br>
            <a:r>
              <a:rPr lang="en-US"/>
              <a:t>nemus$ which python</a:t>
            </a:r>
            <a:endParaRPr/>
          </a:p>
          <a:p>
            <a:pPr indent="0" lvl="0" marL="0" rtl="0" algn="l">
              <a:spcBef>
                <a:spcPts val="0"/>
              </a:spcBef>
              <a:spcAft>
                <a:spcPts val="0"/>
              </a:spcAft>
              <a:buClr>
                <a:schemeClr val="dk1"/>
              </a:buClr>
              <a:buSzPts val="1100"/>
              <a:buFont typeface="Arial"/>
              <a:buNone/>
            </a:pPr>
            <a:r>
              <a:rPr lang="en-US"/>
              <a:t>/usr/bin/python</a:t>
            </a:r>
            <a:br>
              <a:rPr lang="en-US"/>
            </a:br>
            <a:endParaRPr/>
          </a:p>
          <a:p>
            <a:pPr indent="0" lvl="0" marL="0" rtl="0" algn="l">
              <a:spcBef>
                <a:spcPts val="0"/>
              </a:spcBef>
              <a:spcAft>
                <a:spcPts val="0"/>
              </a:spcAft>
              <a:buClr>
                <a:schemeClr val="dk1"/>
              </a:buClr>
              <a:buSzPts val="1100"/>
              <a:buFont typeface="Arial"/>
              <a:buNone/>
            </a:pPr>
            <a:r>
              <a:rPr lang="en-US"/>
              <a:t>nemus$ which python3</a:t>
            </a:r>
            <a:endParaRPr/>
          </a:p>
          <a:p>
            <a:pPr indent="0" lvl="0" marL="0" rtl="0" algn="l">
              <a:spcBef>
                <a:spcPts val="0"/>
              </a:spcBef>
              <a:spcAft>
                <a:spcPts val="0"/>
              </a:spcAft>
              <a:buClr>
                <a:schemeClr val="dk1"/>
              </a:buClr>
              <a:buSzPts val="1100"/>
              <a:buFont typeface="Arial"/>
              <a:buNone/>
            </a:pPr>
            <a:r>
              <a:rPr lang="en-US"/>
              <a:t>/usr/local/bin/python3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120"/>
          <p:cNvSpPr txBox="1"/>
          <p:nvPr>
            <p:ph type="title"/>
          </p:nvPr>
        </p:nvSpPr>
        <p:spPr>
          <a:xfrm>
            <a:off x="2834639" y="488949"/>
            <a:ext cx="4408805"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Exceptions</a:t>
            </a:r>
            <a:endParaRPr/>
          </a:p>
        </p:txBody>
      </p:sp>
      <p:sp>
        <p:nvSpPr>
          <p:cNvPr id="703" name="Google Shape;703;p120"/>
          <p:cNvSpPr txBox="1"/>
          <p:nvPr/>
        </p:nvSpPr>
        <p:spPr>
          <a:xfrm>
            <a:off x="491490" y="2070100"/>
            <a:ext cx="6573519" cy="373374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2.6+/3 version (</a:t>
            </a:r>
            <a:r>
              <a:rPr b="0" i="0" lang="en-US" sz="4000" u="none" cap="none" strike="noStrike">
                <a:solidFill>
                  <a:srgbClr val="000000"/>
                </a:solidFill>
                <a:latin typeface="Trebuchet MS"/>
                <a:ea typeface="Trebuchet MS"/>
                <a:cs typeface="Trebuchet MS"/>
                <a:sym typeface="Trebuchet MS"/>
              </a:rPr>
              <a:t>as</a:t>
            </a:r>
            <a:r>
              <a:rPr b="0" i="0" lang="en-US" sz="4000" u="none" cap="none" strike="noStrike">
                <a:solidFill>
                  <a:srgbClr val="000000"/>
                </a:solidFill>
                <a:latin typeface="Arial"/>
                <a:ea typeface="Arial"/>
                <a:cs typeface="Arial"/>
                <a:sym typeface="Arial"/>
              </a:rPr>
              <a:t>)</a:t>
            </a:r>
            <a:endParaRPr/>
          </a:p>
          <a:p>
            <a:pPr indent="12700" lvl="0" marL="0" marR="0" rtl="0" algn="l">
              <a:lnSpc>
                <a:spcPct val="117499"/>
              </a:lnSpc>
              <a:spcBef>
                <a:spcPts val="13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try</a:t>
            </a:r>
            <a:r>
              <a:rPr b="0" i="0" lang="en-US" sz="4000" u="none" cap="none" strike="noStrike">
                <a:solidFill>
                  <a:srgbClr val="000000"/>
                </a:solidFill>
                <a:latin typeface="Trebuchet MS"/>
                <a:ea typeface="Trebuchet MS"/>
                <a:cs typeface="Trebuchet MS"/>
                <a:sym typeface="Trebuchet MS"/>
              </a:rPr>
              <a:t>:</a:t>
            </a:r>
            <a:endParaRPr/>
          </a:p>
          <a:p>
            <a:pPr indent="110236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"file.txt"</a:t>
            </a:r>
            <a:r>
              <a:rPr b="0" i="0" lang="en-US" sz="4000" u="none" cap="none" strike="noStrike">
                <a:solidFill>
                  <a:srgbClr val="000000"/>
                </a:solidFill>
                <a:latin typeface="Trebuchet MS"/>
                <a:ea typeface="Trebuchet MS"/>
                <a:cs typeface="Trebuchet MS"/>
                <a:sym typeface="Trebuchet MS"/>
              </a:rPr>
              <a:t>)</a:t>
            </a:r>
            <a:endParaRPr/>
          </a:p>
          <a:p>
            <a:pPr indent="-1078865" lvl="0" marL="1090930" marR="1097280"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IOError	</a:t>
            </a:r>
            <a:r>
              <a:rPr b="1" i="0" lang="en-US" sz="4000" u="none" cap="none" strike="noStrike">
                <a:solidFill>
                  <a:srgbClr val="007F00"/>
                </a:solidFill>
                <a:latin typeface="Trebuchet MS"/>
                <a:ea typeface="Trebuchet MS"/>
                <a:cs typeface="Trebuchet MS"/>
                <a:sym typeface="Trebuchet MS"/>
              </a:rPr>
              <a:t>as</a:t>
            </a:r>
            <a:r>
              <a:rPr b="1" lang="en-US" sz="4000">
                <a:solidFill>
                  <a:srgbClr val="007F00"/>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e:  </a:t>
            </a:r>
            <a:r>
              <a:rPr b="0" i="0" lang="en-US" sz="4000" u="none" cap="none" strike="noStrike">
                <a:solidFill>
                  <a:srgbClr val="3F7F7F"/>
                </a:solidFill>
                <a:latin typeface="Trebuchet MS"/>
                <a:ea typeface="Trebuchet MS"/>
                <a:cs typeface="Trebuchet MS"/>
                <a:sym typeface="Trebuchet MS"/>
              </a:rPr>
              <a:t>#	handle	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121"/>
          <p:cNvSpPr txBox="1"/>
          <p:nvPr>
            <p:ph type="title"/>
          </p:nvPr>
        </p:nvSpPr>
        <p:spPr>
          <a:xfrm>
            <a:off x="2834639" y="488949"/>
            <a:ext cx="4408805"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Exceptions</a:t>
            </a:r>
            <a:endParaRPr/>
          </a:p>
        </p:txBody>
      </p:sp>
      <p:sp>
        <p:nvSpPr>
          <p:cNvPr id="709" name="Google Shape;709;p121"/>
          <p:cNvSpPr txBox="1"/>
          <p:nvPr/>
        </p:nvSpPr>
        <p:spPr>
          <a:xfrm>
            <a:off x="491502" y="2688600"/>
            <a:ext cx="8505000" cy="19137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Can raise exceptions</a:t>
            </a:r>
            <a:endParaRPr/>
          </a:p>
          <a:p>
            <a:pPr indent="12700" lvl="0" marL="0" marR="5080" rtl="0" algn="l">
              <a:lnSpc>
                <a:spcPct val="115000"/>
              </a:lnSpc>
              <a:spcBef>
                <a:spcPts val="14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raise	</a:t>
            </a:r>
            <a:r>
              <a:rPr b="1" i="0" lang="en-US" sz="4000" u="none" cap="none" strike="noStrike">
                <a:solidFill>
                  <a:srgbClr val="D14039"/>
                </a:solidFill>
                <a:latin typeface="Trebuchet MS"/>
                <a:ea typeface="Trebuchet MS"/>
                <a:cs typeface="Trebuchet MS"/>
                <a:sym typeface="Trebuchet MS"/>
              </a:rPr>
              <a:t>RuntimeError</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"Program  failed"</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122"/>
          <p:cNvSpPr txBox="1"/>
          <p:nvPr>
            <p:ph type="title"/>
          </p:nvPr>
        </p:nvSpPr>
        <p:spPr>
          <a:xfrm>
            <a:off x="1402080" y="488949"/>
            <a:ext cx="727075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Chaining </a:t>
            </a:r>
            <a:r>
              <a:rPr lang="en-US"/>
              <a:t>Exceptions</a:t>
            </a:r>
            <a:endParaRPr/>
          </a:p>
        </p:txBody>
      </p:sp>
      <p:sp>
        <p:nvSpPr>
          <p:cNvPr id="715" name="Google Shape;715;p122"/>
          <p:cNvSpPr txBox="1"/>
          <p:nvPr/>
        </p:nvSpPr>
        <p:spPr>
          <a:xfrm>
            <a:off x="491489" y="2037078"/>
            <a:ext cx="7663817" cy="4108283"/>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try</a:t>
            </a:r>
            <a:r>
              <a:rPr b="0" i="0" lang="en-US" sz="4000" u="none" cap="none" strike="noStrike">
                <a:solidFill>
                  <a:srgbClr val="000000"/>
                </a:solidFill>
                <a:latin typeface="Trebuchet MS"/>
                <a:ea typeface="Trebuchet MS"/>
                <a:cs typeface="Trebuchet MS"/>
                <a:sym typeface="Trebuchet MS"/>
              </a:rPr>
              <a:t>:</a:t>
            </a:r>
            <a:endParaRPr/>
          </a:p>
          <a:p>
            <a:pPr indent="110236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some_function()</a:t>
            </a:r>
            <a:endParaRPr/>
          </a:p>
          <a:p>
            <a:pPr indent="-1078865" lvl="0" marL="1090930" marR="5080"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ZeroDivisionError</a:t>
            </a:r>
            <a:r>
              <a:rPr b="0" i="0" lang="en-US" sz="4000" u="none" cap="none" strike="noStrike">
                <a:solidFill>
                  <a:srgbClr val="000000"/>
                </a:solidFill>
                <a:latin typeface="Trebuchet MS"/>
                <a:ea typeface="Trebuchet MS"/>
                <a:cs typeface="Trebuchet MS"/>
                <a:sym typeface="Trebuchet MS"/>
              </a:rPr>
              <a:t>,	e:  </a:t>
            </a:r>
            <a:r>
              <a:rPr b="0" i="0" lang="en-US" sz="4000" u="none" cap="none" strike="noStrike">
                <a:solidFill>
                  <a:srgbClr val="3F7F7F"/>
                </a:solidFill>
                <a:latin typeface="Trebuchet MS"/>
                <a:ea typeface="Trebuchet MS"/>
                <a:cs typeface="Trebuchet MS"/>
                <a:sym typeface="Trebuchet MS"/>
              </a:rPr>
              <a:t>#	handle	specific</a:t>
            </a:r>
            <a:endParaRPr/>
          </a:p>
          <a:p>
            <a:pPr indent="12700" lvl="0" marL="0" marR="0" rtl="0" algn="l">
              <a:lnSpc>
                <a:spcPct val="110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Exception</a:t>
            </a:r>
            <a:r>
              <a:rPr b="0" i="0" lang="en-US" sz="4000" u="none" cap="none" strike="noStrike">
                <a:solidFill>
                  <a:srgbClr val="000000"/>
                </a:solidFill>
                <a:latin typeface="Trebuchet MS"/>
                <a:ea typeface="Trebuchet MS"/>
                <a:cs typeface="Trebuchet MS"/>
                <a:sym typeface="Trebuchet MS"/>
              </a:rPr>
              <a:t>,	e:</a:t>
            </a:r>
            <a:endParaRPr/>
          </a:p>
          <a:p>
            <a:pPr indent="1102994" lvl="0" marL="0" marR="0" rtl="0" algn="l">
              <a:lnSpc>
                <a:spcPct val="117499"/>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handle	others</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123"/>
          <p:cNvSpPr txBox="1"/>
          <p:nvPr>
            <p:ph type="title"/>
          </p:nvPr>
        </p:nvSpPr>
        <p:spPr>
          <a:xfrm>
            <a:off x="3736340" y="472439"/>
            <a:ext cx="2604771"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finally</a:t>
            </a:r>
            <a:endParaRPr/>
          </a:p>
        </p:txBody>
      </p:sp>
      <p:sp>
        <p:nvSpPr>
          <p:cNvPr id="721" name="Google Shape;721;p123"/>
          <p:cNvSpPr txBox="1"/>
          <p:nvPr/>
        </p:nvSpPr>
        <p:spPr>
          <a:xfrm>
            <a:off x="491503" y="1483350"/>
            <a:ext cx="7123200" cy="4887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finally </a:t>
            </a:r>
            <a:r>
              <a:rPr b="0" i="0" lang="en-US" sz="4000" u="none" cap="none" strike="noStrike">
                <a:solidFill>
                  <a:srgbClr val="000000"/>
                </a:solidFill>
                <a:latin typeface="Arial"/>
                <a:ea typeface="Arial"/>
                <a:cs typeface="Arial"/>
                <a:sym typeface="Arial"/>
              </a:rPr>
              <a:t>always executes</a:t>
            </a:r>
            <a:endParaRPr b="0" i="0" sz="1800" u="none" cap="none" strike="noStrike">
              <a:solidFill>
                <a:srgbClr val="000000"/>
              </a:solidFill>
              <a:latin typeface="Arial"/>
              <a:ea typeface="Arial"/>
              <a:cs typeface="Arial"/>
              <a:sym typeface="Arial"/>
            </a:endParaRPr>
          </a:p>
          <a:p>
            <a:pPr indent="12700" lvl="0" marL="0" marR="0" rtl="0" algn="l">
              <a:lnSpc>
                <a:spcPct val="117499"/>
              </a:lnSpc>
              <a:spcBef>
                <a:spcPts val="13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try</a:t>
            </a:r>
            <a:r>
              <a:rPr b="0" i="0" lang="en-US" sz="4000" u="none" cap="none" strike="noStrike">
                <a:solidFill>
                  <a:srgbClr val="000000"/>
                </a:solidFill>
                <a:latin typeface="Trebuchet MS"/>
                <a:ea typeface="Trebuchet MS"/>
                <a:cs typeface="Trebuchet MS"/>
                <a:sym typeface="Trebuchet MS"/>
              </a:rPr>
              <a:t>:</a:t>
            </a:r>
            <a:endParaRPr/>
          </a:p>
          <a:p>
            <a:pPr indent="110236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some_function()</a:t>
            </a:r>
            <a:endParaRPr/>
          </a:p>
          <a:p>
            <a:pPr indent="-1078865" lvl="0" marL="1090930" marR="5080"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Exception</a:t>
            </a:r>
            <a:r>
              <a:rPr b="0" i="0" lang="en-US" sz="4000" u="none" cap="none" strike="noStrike">
                <a:solidFill>
                  <a:srgbClr val="000000"/>
                </a:solidFill>
                <a:latin typeface="Trebuchet MS"/>
                <a:ea typeface="Trebuchet MS"/>
                <a:cs typeface="Trebuchet MS"/>
                <a:sym typeface="Trebuchet MS"/>
              </a:rPr>
              <a:t>,	e:  </a:t>
            </a:r>
            <a:r>
              <a:rPr b="0" i="0" lang="en-US" sz="4000" u="none" cap="none" strike="noStrike">
                <a:solidFill>
                  <a:srgbClr val="3F7F7F"/>
                </a:solidFill>
                <a:latin typeface="Trebuchet MS"/>
                <a:ea typeface="Trebuchet MS"/>
                <a:cs typeface="Trebuchet MS"/>
                <a:sym typeface="Trebuchet MS"/>
              </a:rPr>
              <a:t>#	handle	others</a:t>
            </a:r>
            <a:endParaRPr/>
          </a:p>
          <a:p>
            <a:pPr indent="12700" lvl="0" marL="0" marR="0" rtl="0" algn="l">
              <a:lnSpc>
                <a:spcPct val="110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finally</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7499"/>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cleanup</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124"/>
          <p:cNvSpPr txBox="1"/>
          <p:nvPr>
            <p:ph type="title"/>
          </p:nvPr>
        </p:nvSpPr>
        <p:spPr>
          <a:xfrm>
            <a:off x="4290059" y="472439"/>
            <a:ext cx="149923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else</a:t>
            </a:r>
            <a:endParaRPr/>
          </a:p>
        </p:txBody>
      </p:sp>
      <p:sp>
        <p:nvSpPr>
          <p:cNvPr id="727" name="Google Shape;727;p124"/>
          <p:cNvSpPr txBox="1"/>
          <p:nvPr/>
        </p:nvSpPr>
        <p:spPr>
          <a:xfrm>
            <a:off x="491489" y="1636304"/>
            <a:ext cx="3896361" cy="3982984"/>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runs if no exceptions</a:t>
            </a:r>
            <a:endParaRPr/>
          </a:p>
          <a:p>
            <a:pPr indent="12700" lvl="0" marL="0" marR="0" rtl="0" algn="l">
              <a:lnSpc>
                <a:spcPct val="117857"/>
              </a:lnSpc>
              <a:spcBef>
                <a:spcPts val="12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try</a:t>
            </a:r>
            <a:r>
              <a:rPr b="0" i="0" lang="en-US" sz="2800" u="none" cap="none" strike="noStrike">
                <a:solidFill>
                  <a:srgbClr val="000000"/>
                </a:solidFill>
                <a:latin typeface="Trebuchet MS"/>
                <a:ea typeface="Trebuchet MS"/>
                <a:cs typeface="Trebuchet MS"/>
                <a:sym typeface="Trebuchet MS"/>
              </a:rPr>
              <a:t>:</a:t>
            </a:r>
            <a:endParaRPr/>
          </a:p>
          <a:p>
            <a:pPr indent="774700" lvl="0" marL="0" marR="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B92020"/>
                </a:solidFill>
                <a:latin typeface="Trebuchet MS"/>
                <a:ea typeface="Trebuchet MS"/>
                <a:cs typeface="Trebuchet MS"/>
                <a:sym typeface="Trebuchet MS"/>
              </a:rPr>
              <a:t>"hi"</a:t>
            </a:r>
            <a:endParaRPr/>
          </a:p>
          <a:p>
            <a:pPr indent="-749300" lvl="0" marL="762000" marR="64768" rtl="0" algn="l">
              <a:lnSpc>
                <a:spcPct val="114285"/>
              </a:lnSpc>
              <a:spcBef>
                <a:spcPts val="1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except	</a:t>
            </a:r>
            <a:r>
              <a:rPr b="1" i="0" lang="en-US" sz="2800" u="none" cap="none" strike="noStrike">
                <a:solidFill>
                  <a:srgbClr val="D14039"/>
                </a:solidFill>
                <a:latin typeface="Trebuchet MS"/>
                <a:ea typeface="Trebuchet MS"/>
                <a:cs typeface="Trebuchet MS"/>
                <a:sym typeface="Trebuchet MS"/>
              </a:rPr>
              <a:t>Exception</a:t>
            </a:r>
            <a:r>
              <a:rPr b="0" i="0" lang="en-US" sz="2800" u="none" cap="none" strike="noStrike">
                <a:solidFill>
                  <a:srgbClr val="000000"/>
                </a:solidFill>
                <a:latin typeface="Trebuchet MS"/>
                <a:ea typeface="Trebuchet MS"/>
                <a:cs typeface="Trebuchet MS"/>
                <a:sym typeface="Trebuchet MS"/>
              </a:rPr>
              <a:t>,	e:  </a:t>
            </a:r>
            <a:r>
              <a:rPr b="0" i="0" lang="en-US" sz="2800" u="none" cap="none" strike="noStrike">
                <a:solidFill>
                  <a:srgbClr val="3F7F7F"/>
                </a:solidFill>
                <a:latin typeface="Trebuchet MS"/>
                <a:ea typeface="Trebuchet MS"/>
                <a:cs typeface="Trebuchet MS"/>
                <a:sym typeface="Trebuchet MS"/>
              </a:rPr>
              <a:t>#	won't	happen</a:t>
            </a:r>
            <a:endParaRPr/>
          </a:p>
          <a:p>
            <a:pPr indent="12700" lvl="0" marL="0" marR="0" rtl="0" algn="l">
              <a:lnSpc>
                <a:spcPct val="107142"/>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else</a:t>
            </a:r>
            <a:r>
              <a:rPr b="0" i="0" lang="en-US" sz="2800" u="none" cap="none" strike="noStrike">
                <a:solidFill>
                  <a:srgbClr val="000000"/>
                </a:solidFill>
                <a:latin typeface="Trebuchet MS"/>
                <a:ea typeface="Trebuchet MS"/>
                <a:cs typeface="Trebuchet MS"/>
                <a:sym typeface="Trebuchet MS"/>
              </a:rPr>
              <a:t>:</a:t>
            </a:r>
            <a:endParaRPr/>
          </a:p>
          <a:p>
            <a:pPr indent="774700" lvl="0" marL="0" marR="0" rtl="0" algn="l">
              <a:lnSpc>
                <a:spcPct val="114285"/>
              </a:lnSpc>
              <a:spcBef>
                <a:spcPts val="0"/>
              </a:spcBef>
              <a:spcAft>
                <a:spcPts val="0"/>
              </a:spcAft>
              <a:buClr>
                <a:srgbClr val="3F7F7F"/>
              </a:buClr>
              <a:buSzPts val="2800"/>
              <a:buFont typeface="Trebuchet MS"/>
              <a:buNone/>
            </a:pPr>
            <a:r>
              <a:rPr b="0" i="0" lang="en-US" sz="2800" u="none" cap="none" strike="noStrike">
                <a:solidFill>
                  <a:srgbClr val="3F7F7F"/>
                </a:solidFill>
                <a:latin typeface="Trebuchet MS"/>
                <a:ea typeface="Trebuchet MS"/>
                <a:cs typeface="Trebuchet MS"/>
                <a:sym typeface="Trebuchet MS"/>
              </a:rPr>
              <a:t>#	first	here</a:t>
            </a:r>
            <a:endParaRPr/>
          </a:p>
          <a:p>
            <a:pPr indent="12700" lvl="0" marL="0" marR="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finally</a:t>
            </a:r>
            <a:r>
              <a:rPr b="0" i="0" lang="en-US" sz="2800" u="none" cap="none" strike="noStrike">
                <a:solidFill>
                  <a:srgbClr val="000000"/>
                </a:solidFill>
                <a:latin typeface="Trebuchet MS"/>
                <a:ea typeface="Trebuchet MS"/>
                <a:cs typeface="Trebuchet MS"/>
                <a:sym typeface="Trebuchet MS"/>
              </a:rPr>
              <a:t>:</a:t>
            </a:r>
            <a:endParaRPr/>
          </a:p>
          <a:p>
            <a:pPr indent="774700" lvl="0" marL="0" marR="0" rtl="0" algn="l">
              <a:lnSpc>
                <a:spcPct val="117857"/>
              </a:lnSpc>
              <a:spcBef>
                <a:spcPts val="0"/>
              </a:spcBef>
              <a:spcAft>
                <a:spcPts val="0"/>
              </a:spcAft>
              <a:buClr>
                <a:srgbClr val="3F7F7F"/>
              </a:buClr>
              <a:buSzPts val="2800"/>
              <a:buFont typeface="Trebuchet MS"/>
              <a:buNone/>
            </a:pPr>
            <a:r>
              <a:rPr b="0" i="0" lang="en-US" sz="2800" u="none" cap="none" strike="noStrike">
                <a:solidFill>
                  <a:srgbClr val="3F7F7F"/>
                </a:solidFill>
                <a:latin typeface="Trebuchet MS"/>
                <a:ea typeface="Trebuchet MS"/>
                <a:cs typeface="Trebuchet MS"/>
                <a:sym typeface="Trebuchet MS"/>
              </a:rPr>
              <a:t>#	finally	here</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1" name="Shape 731"/>
        <p:cNvGrpSpPr/>
        <p:nvPr/>
      </p:nvGrpSpPr>
      <p:grpSpPr>
        <a:xfrm>
          <a:off x="0" y="0"/>
          <a:ext cx="0" cy="0"/>
          <a:chOff x="0" y="0"/>
          <a:chExt cx="0" cy="0"/>
        </a:xfrm>
      </p:grpSpPr>
      <p:sp>
        <p:nvSpPr>
          <p:cNvPr id="732" name="Google Shape;732;p125"/>
          <p:cNvSpPr txBox="1"/>
          <p:nvPr>
            <p:ph type="title"/>
          </p:nvPr>
        </p:nvSpPr>
        <p:spPr>
          <a:xfrm>
            <a:off x="3855720" y="488949"/>
            <a:ext cx="2364105"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re-raise</a:t>
            </a:r>
            <a:endParaRPr/>
          </a:p>
        </p:txBody>
      </p:sp>
      <p:sp>
        <p:nvSpPr>
          <p:cNvPr id="733" name="Google Shape;733;p125"/>
          <p:cNvSpPr txBox="1"/>
          <p:nvPr/>
        </p:nvSpPr>
        <p:spPr>
          <a:xfrm>
            <a:off x="491489" y="1659889"/>
            <a:ext cx="7873367" cy="4809323"/>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Usually a good idea to re-raise if you don't  handle it. (just </a:t>
            </a:r>
            <a:r>
              <a:rPr b="0" i="0" lang="en-US" sz="4000" u="none" cap="none" strike="noStrike">
                <a:solidFill>
                  <a:srgbClr val="000000"/>
                </a:solidFill>
                <a:latin typeface="Trebuchet MS"/>
                <a:ea typeface="Trebuchet MS"/>
                <a:cs typeface="Trebuchet MS"/>
                <a:sym typeface="Trebuchet MS"/>
              </a:rPr>
              <a:t>raise</a:t>
            </a:r>
            <a:r>
              <a:rPr b="0" i="0" lang="en-US" sz="4000" u="none" cap="none" strike="noStrike">
                <a:solidFill>
                  <a:srgbClr val="000000"/>
                </a:solidFill>
                <a:latin typeface="Arial"/>
                <a:ea typeface="Arial"/>
                <a:cs typeface="Arial"/>
                <a:sym typeface="Arial"/>
              </a:rPr>
              <a:t>)</a:t>
            </a:r>
            <a:endParaRPr/>
          </a:p>
          <a:p>
            <a:pPr indent="12700" lvl="0" marL="0" marR="0" rtl="0" algn="l">
              <a:lnSpc>
                <a:spcPct val="117499"/>
              </a:lnSpc>
              <a:spcBef>
                <a:spcPts val="1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try</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5000"/>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errory	code</a:t>
            </a:r>
            <a:endParaRPr/>
          </a:p>
          <a:p>
            <a:pPr indent="-1078865" lvl="0" marL="1090930" marR="1854200"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except	</a:t>
            </a:r>
            <a:r>
              <a:rPr b="1" i="0" lang="en-US" sz="4000" u="none" cap="none" strike="noStrike">
                <a:solidFill>
                  <a:srgbClr val="D14039"/>
                </a:solidFill>
                <a:latin typeface="Trebuchet MS"/>
                <a:ea typeface="Trebuchet MS"/>
                <a:cs typeface="Trebuchet MS"/>
                <a:sym typeface="Trebuchet MS"/>
              </a:rPr>
              <a:t>Exception</a:t>
            </a:r>
            <a:r>
              <a:rPr b="0" i="0" lang="en-US" sz="4000" u="none" cap="none" strike="noStrike">
                <a:solidFill>
                  <a:srgbClr val="000000"/>
                </a:solidFill>
                <a:latin typeface="Trebuchet MS"/>
                <a:ea typeface="Trebuchet MS"/>
                <a:cs typeface="Trebuchet MS"/>
                <a:sym typeface="Trebuchet MS"/>
              </a:rPr>
              <a:t>,	e: </a:t>
            </a:r>
            <a:r>
              <a:rPr b="0" i="0" lang="en-US" sz="4000" u="none" cap="none" strike="noStrike">
                <a:solidFill>
                  <a:srgbClr val="3F7F7F"/>
                </a:solidFill>
                <a:latin typeface="Trebuchet MS"/>
                <a:ea typeface="Trebuchet MS"/>
                <a:cs typeface="Trebuchet MS"/>
                <a:sym typeface="Trebuchet MS"/>
              </a:rPr>
              <a:t> #	handle	higher	up  </a:t>
            </a:r>
            <a:r>
              <a:rPr b="1" i="0" lang="en-US" sz="4000" u="none" cap="none" strike="noStrike">
                <a:solidFill>
                  <a:srgbClr val="007F00"/>
                </a:solidFill>
                <a:latin typeface="Trebuchet MS"/>
                <a:ea typeface="Trebuchet MS"/>
                <a:cs typeface="Trebuchet MS"/>
                <a:sym typeface="Trebuchet MS"/>
              </a:rPr>
              <a:t>raise</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126"/>
          <p:cNvSpPr txBox="1"/>
          <p:nvPr>
            <p:ph type="title"/>
          </p:nvPr>
        </p:nvSpPr>
        <p:spPr>
          <a:xfrm>
            <a:off x="3335020" y="488949"/>
            <a:ext cx="340804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Hints</a:t>
            </a:r>
            <a:endParaRPr/>
          </a:p>
        </p:txBody>
      </p:sp>
      <p:sp>
        <p:nvSpPr>
          <p:cNvPr id="739" name="Google Shape;739;p126"/>
          <p:cNvSpPr txBox="1"/>
          <p:nvPr/>
        </p:nvSpPr>
        <p:spPr>
          <a:xfrm>
            <a:off x="599440" y="2956560"/>
            <a:ext cx="7994651" cy="1943041"/>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try to limit size of contents of </a:t>
            </a:r>
            <a:r>
              <a:rPr b="0" i="0" lang="en-US" sz="4000" u="none" cap="none" strike="noStrike">
                <a:solidFill>
                  <a:srgbClr val="000000"/>
                </a:solidFill>
                <a:latin typeface="Trebuchet MS"/>
                <a:ea typeface="Trebuchet MS"/>
                <a:cs typeface="Trebuchet MS"/>
                <a:sym typeface="Trebuchet MS"/>
              </a:rPr>
              <a:t>try </a:t>
            </a:r>
            <a:r>
              <a:rPr b="0" i="0" lang="en-US" sz="4000" u="none" cap="none" strike="noStrike">
                <a:solidFill>
                  <a:srgbClr val="000000"/>
                </a:solidFill>
                <a:latin typeface="Arial"/>
                <a:ea typeface="Arial"/>
                <a:cs typeface="Arial"/>
                <a:sym typeface="Arial"/>
              </a:rPr>
              <a:t>block.</a:t>
            </a:r>
            <a:endParaRPr/>
          </a:p>
          <a:p>
            <a:pPr indent="-323850" lvl="0" marL="336550" marR="0" rtl="0" algn="l">
              <a:lnSpc>
                <a:spcPct val="115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catch specific Exceptions rather than just</a:t>
            </a:r>
            <a:endParaRPr/>
          </a:p>
          <a:p>
            <a:pPr indent="33655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Exception</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3" name="Shape 743"/>
        <p:cNvGrpSpPr/>
        <p:nvPr/>
      </p:nvGrpSpPr>
      <p:grpSpPr>
        <a:xfrm>
          <a:off x="0" y="0"/>
          <a:ext cx="0" cy="0"/>
          <a:chOff x="0" y="0"/>
          <a:chExt cx="0" cy="0"/>
        </a:xfrm>
      </p:grpSpPr>
      <p:sp>
        <p:nvSpPr>
          <p:cNvPr id="744" name="Google Shape;744;p127"/>
          <p:cNvSpPr txBox="1"/>
          <p:nvPr/>
        </p:nvSpPr>
        <p:spPr>
          <a:xfrm>
            <a:off x="3404870" y="488949"/>
            <a:ext cx="326834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docstrings</a:t>
            </a:r>
            <a:endParaRPr/>
          </a:p>
        </p:txBody>
      </p:sp>
      <p:cxnSp>
        <p:nvCxnSpPr>
          <p:cNvPr id="745" name="Google Shape;745;p127"/>
          <p:cNvCxnSpPr/>
          <p:nvPr/>
        </p:nvCxnSpPr>
        <p:spPr>
          <a:xfrm>
            <a:off x="2919476" y="4726940"/>
            <a:ext cx="545593" cy="1"/>
          </a:xfrm>
          <a:prstGeom prst="straightConnector1">
            <a:avLst/>
          </a:prstGeom>
          <a:noFill/>
          <a:ln cap="flat" cmpd="sng" w="39100">
            <a:solidFill>
              <a:srgbClr val="BEBEBE"/>
            </a:solidFill>
            <a:prstDash val="solid"/>
            <a:round/>
            <a:headEnd len="sm" w="sm" type="none"/>
            <a:tailEnd len="sm" w="sm" type="none"/>
          </a:ln>
        </p:spPr>
      </p:cxnSp>
      <p:cxnSp>
        <p:nvCxnSpPr>
          <p:cNvPr id="746" name="Google Shape;746;p127"/>
          <p:cNvCxnSpPr/>
          <p:nvPr/>
        </p:nvCxnSpPr>
        <p:spPr>
          <a:xfrm>
            <a:off x="4282440" y="4726940"/>
            <a:ext cx="545593" cy="1"/>
          </a:xfrm>
          <a:prstGeom prst="straightConnector1">
            <a:avLst/>
          </a:prstGeom>
          <a:noFill/>
          <a:ln cap="flat" cmpd="sng" w="39100">
            <a:solidFill>
              <a:srgbClr val="BEBEBE"/>
            </a:solidFill>
            <a:prstDash val="solid"/>
            <a:round/>
            <a:headEnd len="sm" w="sm" type="none"/>
            <a:tailEnd len="sm" w="sm" type="none"/>
          </a:ln>
        </p:spPr>
      </p:cxnSp>
      <p:cxnSp>
        <p:nvCxnSpPr>
          <p:cNvPr id="747" name="Google Shape;747;p127"/>
          <p:cNvCxnSpPr/>
          <p:nvPr/>
        </p:nvCxnSpPr>
        <p:spPr>
          <a:xfrm>
            <a:off x="2895345" y="4702809"/>
            <a:ext cx="545593" cy="1"/>
          </a:xfrm>
          <a:prstGeom prst="straightConnector1">
            <a:avLst/>
          </a:prstGeom>
          <a:noFill/>
          <a:ln cap="flat" cmpd="sng" w="39100">
            <a:solidFill>
              <a:srgbClr val="000000"/>
            </a:solidFill>
            <a:prstDash val="solid"/>
            <a:round/>
            <a:headEnd len="sm" w="sm" type="none"/>
            <a:tailEnd len="sm" w="sm" type="none"/>
          </a:ln>
        </p:spPr>
      </p:cxnSp>
      <p:cxnSp>
        <p:nvCxnSpPr>
          <p:cNvPr id="748" name="Google Shape;748;p127"/>
          <p:cNvCxnSpPr/>
          <p:nvPr/>
        </p:nvCxnSpPr>
        <p:spPr>
          <a:xfrm>
            <a:off x="4258309" y="4702809"/>
            <a:ext cx="545593" cy="1"/>
          </a:xfrm>
          <a:prstGeom prst="straightConnector1">
            <a:avLst/>
          </a:prstGeom>
          <a:noFill/>
          <a:ln cap="flat" cmpd="sng" w="39100">
            <a:solidFill>
              <a:srgbClr val="000000"/>
            </a:solidFill>
            <a:prstDash val="solid"/>
            <a:round/>
            <a:headEnd len="sm" w="sm" type="none"/>
            <a:tailEnd len="sm" w="sm" type="none"/>
          </a:ln>
        </p:spPr>
      </p:cxnSp>
      <p:sp>
        <p:nvSpPr>
          <p:cNvPr id="749" name="Google Shape;749;p127"/>
          <p:cNvSpPr txBox="1"/>
          <p:nvPr/>
        </p:nvSpPr>
        <p:spPr>
          <a:xfrm>
            <a:off x="491490" y="3515359"/>
            <a:ext cx="8894445" cy="1118702"/>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Module level docstrings at top of file are visible  at </a:t>
            </a:r>
            <a:r>
              <a:rPr b="0" i="0" lang="en-US" sz="4000" u="none" cap="none" strike="noStrike">
                <a:solidFill>
                  <a:srgbClr val="000000"/>
                </a:solidFill>
                <a:latin typeface="Trebuchet MS"/>
                <a:ea typeface="Trebuchet MS"/>
                <a:cs typeface="Trebuchet MS"/>
                <a:sym typeface="Trebuchet MS"/>
              </a:rPr>
              <a:t>module.	doc	</a:t>
            </a:r>
            <a:r>
              <a:rPr b="0" i="0" lang="en-US" sz="4000" u="none" cap="none" strike="noStrike">
                <a:solidFill>
                  <a:srgbClr val="000000"/>
                </a:solidFill>
                <a:latin typeface="Arial"/>
                <a:ea typeface="Arial"/>
                <a:cs typeface="Arial"/>
                <a:sym typeface="Arial"/>
              </a:rPr>
              <a:t>or </a:t>
            </a:r>
            <a:r>
              <a:rPr b="0" i="0" lang="en-US" sz="4000" u="none" cap="none" strike="noStrike">
                <a:solidFill>
                  <a:srgbClr val="000000"/>
                </a:solidFill>
                <a:latin typeface="Trebuchet MS"/>
                <a:ea typeface="Trebuchet MS"/>
                <a:cs typeface="Trebuchet MS"/>
                <a:sym typeface="Trebuchet MS"/>
              </a:rPr>
              <a:t>help(module)</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128"/>
          <p:cNvSpPr txBox="1"/>
          <p:nvPr>
            <p:ph type="title"/>
          </p:nvPr>
        </p:nvSpPr>
        <p:spPr>
          <a:xfrm>
            <a:off x="3488708" y="488950"/>
            <a:ext cx="54633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a:t>
            </a:r>
            <a:r>
              <a:rPr lang="en-US"/>
              <a:t>mporting</a:t>
            </a:r>
            <a:endParaRPr/>
          </a:p>
        </p:txBody>
      </p:sp>
      <p:sp>
        <p:nvSpPr>
          <p:cNvPr id="755" name="Google Shape;755;p128"/>
          <p:cNvSpPr txBox="1"/>
          <p:nvPr/>
        </p:nvSpPr>
        <p:spPr>
          <a:xfrm>
            <a:off x="491490" y="2523488"/>
            <a:ext cx="3965576" cy="268848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Group by:</a:t>
            </a:r>
            <a:endParaRPr/>
          </a:p>
          <a:p>
            <a:pPr indent="-323850" lvl="0" marL="44450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stdlib packages</a:t>
            </a:r>
            <a:endParaRPr/>
          </a:p>
          <a:p>
            <a:pPr indent="-323850" lvl="0" marL="44450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local packages</a:t>
            </a:r>
            <a:endParaRPr/>
          </a:p>
          <a:p>
            <a:pPr indent="-323850" lvl="0" marL="44450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3rd party packages</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129"/>
          <p:cNvSpPr txBox="1"/>
          <p:nvPr>
            <p:ph type="title"/>
          </p:nvPr>
        </p:nvSpPr>
        <p:spPr>
          <a:xfrm>
            <a:off x="2993388" y="488949"/>
            <a:ext cx="4090672"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importing</a:t>
            </a:r>
            <a:r>
              <a:rPr lang="en-US"/>
              <a:t> (2)</a:t>
            </a:r>
            <a:endParaRPr/>
          </a:p>
        </p:txBody>
      </p:sp>
      <p:sp>
        <p:nvSpPr>
          <p:cNvPr id="761" name="Google Shape;761;p129"/>
          <p:cNvSpPr txBox="1"/>
          <p:nvPr/>
        </p:nvSpPr>
        <p:spPr>
          <a:xfrm>
            <a:off x="491490" y="1982470"/>
            <a:ext cx="7075169" cy="3779783"/>
          </a:xfrm>
          <a:prstGeom prst="rect">
            <a:avLst/>
          </a:prstGeom>
          <a:noFill/>
          <a:ln>
            <a:noFill/>
          </a:ln>
        </p:spPr>
        <p:txBody>
          <a:bodyPr anchorCtr="0" anchor="t" bIns="0" lIns="0" spcFirstLastPara="1" rIns="0" wrap="square" tIns="0">
            <a:noAutofit/>
          </a:bodyPr>
          <a:lstStyle/>
          <a:p>
            <a:pPr indent="12700" lvl="0" marL="0" marR="0" rtl="0" algn="l">
              <a:lnSpc>
                <a:spcPct val="117857"/>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import	</a:t>
            </a:r>
            <a:r>
              <a:rPr b="1" i="0" lang="en-US" sz="2800" u="none" cap="none" strike="noStrike">
                <a:solidFill>
                  <a:srgbClr val="0000FF"/>
                </a:solidFill>
                <a:latin typeface="Trebuchet MS"/>
                <a:ea typeface="Trebuchet MS"/>
                <a:cs typeface="Trebuchet MS"/>
                <a:sym typeface="Trebuchet MS"/>
              </a:rPr>
              <a:t>deeply.nested.package</a:t>
            </a:r>
            <a:endParaRPr/>
          </a:p>
          <a:p>
            <a:pPr indent="12700" lvl="0" marL="0" marR="0" rtl="0" algn="l">
              <a:lnSpc>
                <a:spcPct val="114285"/>
              </a:lnSpc>
              <a:spcBef>
                <a:spcPts val="0"/>
              </a:spcBef>
              <a:spcAft>
                <a:spcPts val="0"/>
              </a:spcAft>
              <a:buClr>
                <a:srgbClr val="666666"/>
              </a:buClr>
              <a:buSzPts val="2800"/>
              <a:buFont typeface="Trebuchet MS"/>
              <a:buNone/>
            </a:pPr>
            <a:r>
              <a:rPr b="0" i="0" lang="en-US" sz="2800" u="none" cap="none" strike="noStrike">
                <a:solidFill>
                  <a:srgbClr val="666666"/>
                </a:solidFill>
                <a:latin typeface="Trebuchet MS"/>
                <a:ea typeface="Trebuchet MS"/>
                <a:cs typeface="Trebuchet MS"/>
                <a:sym typeface="Trebuchet MS"/>
              </a:rPr>
              <a:t>...</a:t>
            </a:r>
            <a:endParaRPr/>
          </a:p>
          <a:p>
            <a:pPr indent="12700" lvl="0" marL="0" marR="0" rtl="0" algn="l">
              <a:lnSpc>
                <a:spcPct val="117857"/>
              </a:lnSpc>
              <a:spcBef>
                <a:spcPts val="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bar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deeply</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nested</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package</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Bar()</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or</a:t>
            </a:r>
            <a:endParaRPr/>
          </a:p>
          <a:p>
            <a:pPr indent="12700" lvl="0" marL="0" marR="0" rtl="0" algn="l">
              <a:lnSpc>
                <a:spcPct val="117857"/>
              </a:lnSpc>
              <a:spcBef>
                <a:spcPts val="12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from	</a:t>
            </a:r>
            <a:r>
              <a:rPr b="1" i="0" lang="en-US" sz="2800" u="none" cap="none" strike="noStrike">
                <a:solidFill>
                  <a:srgbClr val="0000FF"/>
                </a:solidFill>
                <a:latin typeface="Trebuchet MS"/>
                <a:ea typeface="Trebuchet MS"/>
                <a:cs typeface="Trebuchet MS"/>
                <a:sym typeface="Trebuchet MS"/>
              </a:rPr>
              <a:t>deeply.nested.package	</a:t>
            </a:r>
            <a:r>
              <a:rPr b="1" i="0" lang="en-US" sz="2800" u="none" cap="none" strike="noStrike">
                <a:solidFill>
                  <a:srgbClr val="007F00"/>
                </a:solidFill>
                <a:latin typeface="Trebuchet MS"/>
                <a:ea typeface="Trebuchet MS"/>
                <a:cs typeface="Trebuchet MS"/>
                <a:sym typeface="Trebuchet MS"/>
              </a:rPr>
              <a:t>import	</a:t>
            </a:r>
            <a:r>
              <a:rPr b="0" i="0" lang="en-US" sz="2800" u="none" cap="none" strike="noStrike">
                <a:solidFill>
                  <a:srgbClr val="000000"/>
                </a:solidFill>
                <a:latin typeface="Trebuchet MS"/>
                <a:ea typeface="Trebuchet MS"/>
                <a:cs typeface="Trebuchet MS"/>
                <a:sym typeface="Trebuchet MS"/>
              </a:rPr>
              <a:t>Bar</a:t>
            </a:r>
            <a:endParaRPr/>
          </a:p>
          <a:p>
            <a:pPr indent="12700" lvl="0" marL="0" marR="0" rtl="0" algn="l">
              <a:lnSpc>
                <a:spcPct val="114285"/>
              </a:lnSpc>
              <a:spcBef>
                <a:spcPts val="0"/>
              </a:spcBef>
              <a:spcAft>
                <a:spcPts val="0"/>
              </a:spcAft>
              <a:buClr>
                <a:srgbClr val="666666"/>
              </a:buClr>
              <a:buSzPts val="2800"/>
              <a:buFont typeface="Trebuchet MS"/>
              <a:buNone/>
            </a:pPr>
            <a:r>
              <a:rPr b="0" i="0" lang="en-US" sz="2800" u="none" cap="none" strike="noStrike">
                <a:solidFill>
                  <a:srgbClr val="666666"/>
                </a:solidFill>
                <a:latin typeface="Trebuchet MS"/>
                <a:ea typeface="Trebuchet MS"/>
                <a:cs typeface="Trebuchet MS"/>
                <a:sym typeface="Trebuchet MS"/>
              </a:rPr>
              <a:t>...</a:t>
            </a:r>
            <a:endParaRPr/>
          </a:p>
          <a:p>
            <a:pPr indent="12700" lvl="0" marL="0" marR="0" rtl="0" algn="l">
              <a:lnSpc>
                <a:spcPct val="117857"/>
              </a:lnSpc>
              <a:spcBef>
                <a:spcPts val="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bar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Bar()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512586" y="488950"/>
            <a:ext cx="4644600" cy="8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Virtual Env</a:t>
            </a:r>
            <a:endParaRPr/>
          </a:p>
        </p:txBody>
      </p:sp>
      <p:sp>
        <p:nvSpPr>
          <p:cNvPr id="109" name="Google Shape;109;p22"/>
          <p:cNvSpPr txBox="1"/>
          <p:nvPr>
            <p:ph idx="1" type="body"/>
          </p:nvPr>
        </p:nvSpPr>
        <p:spPr>
          <a:xfrm>
            <a:off x="991451" y="2467800"/>
            <a:ext cx="8571300" cy="1889100"/>
          </a:xfrm>
          <a:prstGeom prst="rect">
            <a:avLst/>
          </a:prstGeom>
        </p:spPr>
        <p:txBody>
          <a:bodyPr anchorCtr="0" anchor="t" bIns="0" lIns="0" spcFirstLastPara="1" rIns="0" wrap="square" tIns="0">
            <a:noAutofit/>
          </a:bodyPr>
          <a:lstStyle/>
          <a:p>
            <a:pPr indent="0" lvl="0" marL="152400" marR="152400" rtl="0" algn="l">
              <a:lnSpc>
                <a:spcPct val="145000"/>
              </a:lnSpc>
              <a:spcBef>
                <a:spcPts val="0"/>
              </a:spcBef>
              <a:spcAft>
                <a:spcPts val="0"/>
              </a:spcAft>
              <a:buClr>
                <a:schemeClr val="dk1"/>
              </a:buClr>
              <a:buSzPts val="1100"/>
              <a:buFont typeface="Arial"/>
              <a:buNone/>
            </a:pPr>
            <a:r>
              <a:rPr lang="en-US" sz="4800">
                <a:solidFill>
                  <a:srgbClr val="24292E"/>
                </a:solidFill>
                <a:highlight>
                  <a:srgbClr val="F6F8FA"/>
                </a:highlight>
                <a:latin typeface="Consolas"/>
                <a:ea typeface="Consolas"/>
                <a:cs typeface="Consolas"/>
                <a:sym typeface="Consolas"/>
              </a:rPr>
              <a:t>pip3 install virtualenv</a:t>
            </a:r>
            <a:endParaRPr sz="4800">
              <a:solidFill>
                <a:srgbClr val="24292E"/>
              </a:solidFill>
              <a:highlight>
                <a:srgbClr val="F6F8FA"/>
              </a:highlight>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5" name="Shape 765"/>
        <p:cNvGrpSpPr/>
        <p:nvPr/>
      </p:nvGrpSpPr>
      <p:grpSpPr>
        <a:xfrm>
          <a:off x="0" y="0"/>
          <a:ext cx="0" cy="0"/>
          <a:chOff x="0" y="0"/>
          <a:chExt cx="0" cy="0"/>
        </a:xfrm>
      </p:grpSpPr>
      <p:sp>
        <p:nvSpPr>
          <p:cNvPr id="766" name="Google Shape;766;p130"/>
          <p:cNvSpPr txBox="1"/>
          <p:nvPr>
            <p:ph type="title"/>
          </p:nvPr>
        </p:nvSpPr>
        <p:spPr>
          <a:xfrm>
            <a:off x="3525520" y="488949"/>
            <a:ext cx="302831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Metadata</a:t>
            </a:r>
            <a:endParaRPr/>
          </a:p>
        </p:txBody>
      </p:sp>
      <p:sp>
        <p:nvSpPr>
          <p:cNvPr id="767" name="Google Shape;767;p130"/>
          <p:cNvSpPr txBox="1"/>
          <p:nvPr/>
        </p:nvSpPr>
        <p:spPr>
          <a:xfrm>
            <a:off x="491489" y="2443478"/>
            <a:ext cx="5209542" cy="188838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VERSION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0</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or</a:t>
            </a:r>
            <a:endParaRPr/>
          </a:p>
        </p:txBody>
      </p:sp>
      <p:cxnSp>
        <p:nvCxnSpPr>
          <p:cNvPr id="768" name="Google Shape;768;p130"/>
          <p:cNvCxnSpPr/>
          <p:nvPr/>
        </p:nvCxnSpPr>
        <p:spPr>
          <a:xfrm>
            <a:off x="528319" y="5208270"/>
            <a:ext cx="545593" cy="1"/>
          </a:xfrm>
          <a:prstGeom prst="straightConnector1">
            <a:avLst/>
          </a:prstGeom>
          <a:noFill/>
          <a:ln cap="flat" cmpd="sng" w="39100">
            <a:solidFill>
              <a:srgbClr val="BEBEBE"/>
            </a:solidFill>
            <a:prstDash val="solid"/>
            <a:round/>
            <a:headEnd len="sm" w="sm" type="none"/>
            <a:tailEnd len="sm" w="sm" type="none"/>
          </a:ln>
        </p:spPr>
      </p:cxnSp>
      <p:cxnSp>
        <p:nvCxnSpPr>
          <p:cNvPr id="769" name="Google Shape;769;p130"/>
          <p:cNvCxnSpPr/>
          <p:nvPr/>
        </p:nvCxnSpPr>
        <p:spPr>
          <a:xfrm>
            <a:off x="2981339" y="5208270"/>
            <a:ext cx="545481" cy="1"/>
          </a:xfrm>
          <a:prstGeom prst="straightConnector1">
            <a:avLst/>
          </a:prstGeom>
          <a:noFill/>
          <a:ln cap="flat" cmpd="sng" w="39100">
            <a:solidFill>
              <a:srgbClr val="BEBEBE"/>
            </a:solidFill>
            <a:prstDash val="solid"/>
            <a:round/>
            <a:headEnd len="sm" w="sm" type="none"/>
            <a:tailEnd len="sm" w="sm" type="none"/>
          </a:ln>
        </p:spPr>
      </p:cxnSp>
      <p:cxnSp>
        <p:nvCxnSpPr>
          <p:cNvPr id="770" name="Google Shape;770;p130"/>
          <p:cNvCxnSpPr/>
          <p:nvPr/>
        </p:nvCxnSpPr>
        <p:spPr>
          <a:xfrm>
            <a:off x="504190" y="5184140"/>
            <a:ext cx="545593" cy="1"/>
          </a:xfrm>
          <a:prstGeom prst="straightConnector1">
            <a:avLst/>
          </a:prstGeom>
          <a:noFill/>
          <a:ln cap="flat" cmpd="sng" w="39100">
            <a:solidFill>
              <a:srgbClr val="000000"/>
            </a:solidFill>
            <a:prstDash val="solid"/>
            <a:round/>
            <a:headEnd len="sm" w="sm" type="none"/>
            <a:tailEnd len="sm" w="sm" type="none"/>
          </a:ln>
        </p:spPr>
      </p:cxnSp>
      <p:cxnSp>
        <p:nvCxnSpPr>
          <p:cNvPr id="771" name="Google Shape;771;p130"/>
          <p:cNvCxnSpPr/>
          <p:nvPr/>
        </p:nvCxnSpPr>
        <p:spPr>
          <a:xfrm>
            <a:off x="2957209" y="5184140"/>
            <a:ext cx="545481" cy="1"/>
          </a:xfrm>
          <a:prstGeom prst="straightConnector1">
            <a:avLst/>
          </a:prstGeom>
          <a:noFill/>
          <a:ln cap="flat" cmpd="sng" w="39100">
            <a:solidFill>
              <a:srgbClr val="000000"/>
            </a:solidFill>
            <a:prstDash val="solid"/>
            <a:round/>
            <a:headEnd len="sm" w="sm" type="none"/>
            <a:tailEnd len="sm" w="sm" type="none"/>
          </a:ln>
        </p:spPr>
      </p:cxnSp>
      <p:sp>
        <p:nvSpPr>
          <p:cNvPr id="772" name="Google Shape;772;p130"/>
          <p:cNvSpPr txBox="1"/>
          <p:nvPr/>
        </p:nvSpPr>
        <p:spPr>
          <a:xfrm>
            <a:off x="1037082" y="4565650"/>
            <a:ext cx="1932940" cy="5969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version</a:t>
            </a:r>
            <a:endParaRPr/>
          </a:p>
        </p:txBody>
      </p:sp>
      <p:sp>
        <p:nvSpPr>
          <p:cNvPr id="773" name="Google Shape;773;p130"/>
          <p:cNvSpPr txBox="1"/>
          <p:nvPr/>
        </p:nvSpPr>
        <p:spPr>
          <a:xfrm>
            <a:off x="3764279" y="4565650"/>
            <a:ext cx="2480311" cy="5969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666666"/>
              </a:buClr>
              <a:buSzPts val="4000"/>
              <a:buFont typeface="Trebuchet MS"/>
              <a:buNone/>
            </a:pP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'0.2.1'</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131"/>
          <p:cNvSpPr txBox="1"/>
          <p:nvPr/>
        </p:nvSpPr>
        <p:spPr>
          <a:xfrm>
            <a:off x="4050029" y="488949"/>
            <a:ext cx="197802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ifmain</a:t>
            </a:r>
            <a:endParaRPr/>
          </a:p>
        </p:txBody>
      </p:sp>
      <p:cxnSp>
        <p:nvCxnSpPr>
          <p:cNvPr id="779" name="Google Shape;779;p131"/>
          <p:cNvCxnSpPr/>
          <p:nvPr/>
        </p:nvCxnSpPr>
        <p:spPr>
          <a:xfrm>
            <a:off x="1346200" y="3853179"/>
            <a:ext cx="545593" cy="1"/>
          </a:xfrm>
          <a:prstGeom prst="straightConnector1">
            <a:avLst/>
          </a:prstGeom>
          <a:noFill/>
          <a:ln cap="flat" cmpd="sng" w="39100">
            <a:solidFill>
              <a:srgbClr val="BEBEBE"/>
            </a:solidFill>
            <a:prstDash val="solid"/>
            <a:round/>
            <a:headEnd len="sm" w="sm" type="none"/>
            <a:tailEnd len="sm" w="sm" type="none"/>
          </a:ln>
        </p:spPr>
      </p:cxnSp>
      <p:cxnSp>
        <p:nvCxnSpPr>
          <p:cNvPr id="780" name="Google Shape;780;p131"/>
          <p:cNvCxnSpPr/>
          <p:nvPr/>
        </p:nvCxnSpPr>
        <p:spPr>
          <a:xfrm>
            <a:off x="2981904" y="3853179"/>
            <a:ext cx="545481" cy="1"/>
          </a:xfrm>
          <a:prstGeom prst="straightConnector1">
            <a:avLst/>
          </a:prstGeom>
          <a:noFill/>
          <a:ln cap="flat" cmpd="sng" w="39100">
            <a:solidFill>
              <a:srgbClr val="BEBEBE"/>
            </a:solidFill>
            <a:prstDash val="solid"/>
            <a:round/>
            <a:headEnd len="sm" w="sm" type="none"/>
            <a:tailEnd len="sm" w="sm" type="none"/>
          </a:ln>
        </p:spPr>
      </p:cxnSp>
      <p:cxnSp>
        <p:nvCxnSpPr>
          <p:cNvPr id="781" name="Google Shape;781;p131"/>
          <p:cNvCxnSpPr/>
          <p:nvPr/>
        </p:nvCxnSpPr>
        <p:spPr>
          <a:xfrm>
            <a:off x="1322069" y="3829050"/>
            <a:ext cx="545593" cy="0"/>
          </a:xfrm>
          <a:prstGeom prst="straightConnector1">
            <a:avLst/>
          </a:prstGeom>
          <a:noFill/>
          <a:ln cap="flat" cmpd="sng" w="39100">
            <a:solidFill>
              <a:srgbClr val="000000"/>
            </a:solidFill>
            <a:prstDash val="solid"/>
            <a:round/>
            <a:headEnd len="sm" w="sm" type="none"/>
            <a:tailEnd len="sm" w="sm" type="none"/>
          </a:ln>
        </p:spPr>
      </p:cxnSp>
      <p:cxnSp>
        <p:nvCxnSpPr>
          <p:cNvPr id="782" name="Google Shape;782;p131"/>
          <p:cNvCxnSpPr/>
          <p:nvPr/>
        </p:nvCxnSpPr>
        <p:spPr>
          <a:xfrm>
            <a:off x="2957773" y="3829050"/>
            <a:ext cx="545481" cy="0"/>
          </a:xfrm>
          <a:prstGeom prst="straightConnector1">
            <a:avLst/>
          </a:prstGeom>
          <a:noFill/>
          <a:ln cap="flat" cmpd="sng" w="39100">
            <a:solidFill>
              <a:srgbClr val="000000"/>
            </a:solidFill>
            <a:prstDash val="solid"/>
            <a:round/>
            <a:headEnd len="sm" w="sm" type="none"/>
            <a:tailEnd len="sm" w="sm" type="none"/>
          </a:ln>
        </p:spPr>
      </p:cxnSp>
      <p:cxnSp>
        <p:nvCxnSpPr>
          <p:cNvPr id="783" name="Google Shape;783;p131"/>
          <p:cNvCxnSpPr/>
          <p:nvPr/>
        </p:nvCxnSpPr>
        <p:spPr>
          <a:xfrm>
            <a:off x="4893054" y="3853179"/>
            <a:ext cx="545593" cy="1"/>
          </a:xfrm>
          <a:prstGeom prst="straightConnector1">
            <a:avLst/>
          </a:prstGeom>
          <a:noFill/>
          <a:ln cap="flat" cmpd="sng" w="39100">
            <a:solidFill>
              <a:srgbClr val="000000"/>
            </a:solidFill>
            <a:prstDash val="solid"/>
            <a:round/>
            <a:headEnd len="sm" w="sm" type="none"/>
            <a:tailEnd len="sm" w="sm" type="none"/>
          </a:ln>
        </p:spPr>
      </p:cxnSp>
      <p:cxnSp>
        <p:nvCxnSpPr>
          <p:cNvPr id="784" name="Google Shape;784;p131"/>
          <p:cNvCxnSpPr/>
          <p:nvPr/>
        </p:nvCxnSpPr>
        <p:spPr>
          <a:xfrm>
            <a:off x="6528816" y="3853179"/>
            <a:ext cx="545593" cy="1"/>
          </a:xfrm>
          <a:prstGeom prst="straightConnector1">
            <a:avLst/>
          </a:prstGeom>
          <a:noFill/>
          <a:ln cap="flat" cmpd="sng" w="39100">
            <a:solidFill>
              <a:srgbClr val="000000"/>
            </a:solidFill>
            <a:prstDash val="solid"/>
            <a:round/>
            <a:headEnd len="sm" w="sm" type="none"/>
            <a:tailEnd len="sm" w="sm" type="none"/>
          </a:ln>
        </p:spPr>
      </p:cxnSp>
      <p:cxnSp>
        <p:nvCxnSpPr>
          <p:cNvPr id="785" name="Google Shape;785;p131"/>
          <p:cNvCxnSpPr/>
          <p:nvPr/>
        </p:nvCxnSpPr>
        <p:spPr>
          <a:xfrm>
            <a:off x="4868926" y="3829050"/>
            <a:ext cx="545593" cy="0"/>
          </a:xfrm>
          <a:prstGeom prst="straightConnector1">
            <a:avLst/>
          </a:prstGeom>
          <a:noFill/>
          <a:ln cap="flat" cmpd="sng" w="39100">
            <a:solidFill>
              <a:srgbClr val="B81F1F"/>
            </a:solidFill>
            <a:prstDash val="solid"/>
            <a:round/>
            <a:headEnd len="sm" w="sm" type="none"/>
            <a:tailEnd len="sm" w="sm" type="none"/>
          </a:ln>
        </p:spPr>
      </p:cxnSp>
      <p:cxnSp>
        <p:nvCxnSpPr>
          <p:cNvPr id="786" name="Google Shape;786;p131"/>
          <p:cNvCxnSpPr/>
          <p:nvPr/>
        </p:nvCxnSpPr>
        <p:spPr>
          <a:xfrm>
            <a:off x="6504685" y="3829050"/>
            <a:ext cx="545593" cy="0"/>
          </a:xfrm>
          <a:prstGeom prst="straightConnector1">
            <a:avLst/>
          </a:prstGeom>
          <a:noFill/>
          <a:ln cap="flat" cmpd="sng" w="39100">
            <a:solidFill>
              <a:srgbClr val="B81F1F"/>
            </a:solidFill>
            <a:prstDash val="solid"/>
            <a:round/>
            <a:headEnd len="sm" w="sm" type="none"/>
            <a:tailEnd len="sm" w="sm" type="none"/>
          </a:ln>
        </p:spPr>
      </p:cxnSp>
      <p:sp>
        <p:nvSpPr>
          <p:cNvPr id="787" name="Google Shape;787;p131"/>
          <p:cNvSpPr txBox="1"/>
          <p:nvPr/>
        </p:nvSpPr>
        <p:spPr>
          <a:xfrm>
            <a:off x="491489" y="3210559"/>
            <a:ext cx="7663182" cy="1164422"/>
          </a:xfrm>
          <a:prstGeom prst="rect">
            <a:avLst/>
          </a:prstGeom>
          <a:noFill/>
          <a:ln>
            <a:noFill/>
          </a:ln>
        </p:spPr>
        <p:txBody>
          <a:bodyPr anchorCtr="0" anchor="t" bIns="0" lIns="0" spcFirstLastPara="1" rIns="0" wrap="square" tIns="0">
            <a:noAutofit/>
          </a:bodyPr>
          <a:lstStyle/>
          <a:p>
            <a:pPr indent="-1078229" lvl="0" marL="1090294" marR="508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if		</a:t>
            </a:r>
            <a:r>
              <a:rPr b="0" i="0" lang="en-US" sz="4000" u="none" cap="none" strike="noStrike">
                <a:solidFill>
                  <a:srgbClr val="000000"/>
                </a:solidFill>
                <a:latin typeface="Trebuchet MS"/>
                <a:ea typeface="Trebuchet MS"/>
                <a:cs typeface="Trebuchet MS"/>
                <a:sym typeface="Trebuchet MS"/>
              </a:rPr>
              <a:t>name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	main	'</a:t>
            </a:r>
            <a:r>
              <a:rPr b="0" i="0" lang="en-US" sz="4000" u="none" cap="none" strike="noStrike">
                <a:solidFill>
                  <a:srgbClr val="000000"/>
                </a:solidFill>
                <a:latin typeface="Trebuchet MS"/>
                <a:ea typeface="Trebuchet MS"/>
                <a:cs typeface="Trebuchet MS"/>
                <a:sym typeface="Trebuchet MS"/>
              </a:rPr>
              <a:t>:  sys</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exit(main(sys</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argv))</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1" name="Shape 791"/>
        <p:cNvGrpSpPr/>
        <p:nvPr/>
      </p:nvGrpSpPr>
      <p:grpSpPr>
        <a:xfrm>
          <a:off x="0" y="0"/>
          <a:ext cx="0" cy="0"/>
          <a:chOff x="0" y="0"/>
          <a:chExt cx="0" cy="0"/>
        </a:xfrm>
      </p:grpSpPr>
      <p:sp>
        <p:nvSpPr>
          <p:cNvPr id="792" name="Google Shape;792;p132"/>
          <p:cNvSpPr txBox="1"/>
          <p:nvPr>
            <p:ph type="title"/>
          </p:nvPr>
        </p:nvSpPr>
        <p:spPr>
          <a:xfrm>
            <a:off x="3533303" y="472450"/>
            <a:ext cx="22560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m</a:t>
            </a:r>
            <a:r>
              <a:rPr lang="en-US"/>
              <a:t>ain</a:t>
            </a:r>
            <a:endParaRPr/>
          </a:p>
        </p:txBody>
      </p:sp>
      <p:sp>
        <p:nvSpPr>
          <p:cNvPr id="793" name="Google Shape;793;p132"/>
          <p:cNvSpPr txBox="1"/>
          <p:nvPr/>
        </p:nvSpPr>
        <p:spPr>
          <a:xfrm>
            <a:off x="491489" y="2623820"/>
            <a:ext cx="6023612" cy="2317582"/>
          </a:xfrm>
          <a:prstGeom prst="rect">
            <a:avLst/>
          </a:prstGeom>
          <a:noFill/>
          <a:ln>
            <a:noFill/>
          </a:ln>
        </p:spPr>
        <p:txBody>
          <a:bodyPr anchorCtr="0" anchor="t" bIns="0" lIns="0" spcFirstLastPara="1" rIns="0" wrap="square" tIns="0">
            <a:noAutofit/>
          </a:bodyPr>
          <a:lstStyle/>
          <a:p>
            <a:pPr indent="-1078865" lvl="0" marL="1090930" marR="549275"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main</a:t>
            </a:r>
            <a:r>
              <a:rPr b="0" i="0" lang="en-US" sz="4000" u="none" cap="none" strike="noStrike">
                <a:solidFill>
                  <a:srgbClr val="000000"/>
                </a:solidFill>
                <a:latin typeface="Trebuchet MS"/>
                <a:ea typeface="Trebuchet MS"/>
                <a:cs typeface="Trebuchet MS"/>
                <a:sym typeface="Trebuchet MS"/>
              </a:rPr>
              <a:t>(arguments):  </a:t>
            </a:r>
            <a:r>
              <a:rPr b="0" i="0" lang="en-US" sz="4000" u="none" cap="none" strike="noStrike">
                <a:solidFill>
                  <a:srgbClr val="3F7F7F"/>
                </a:solidFill>
                <a:latin typeface="Trebuchet MS"/>
                <a:ea typeface="Trebuchet MS"/>
                <a:cs typeface="Trebuchet MS"/>
                <a:sym typeface="Trebuchet MS"/>
              </a:rPr>
              <a:t>#	process	args</a:t>
            </a:r>
            <a:endParaRPr/>
          </a:p>
          <a:p>
            <a:pPr indent="1102994" lvl="0" marL="0" marR="0" rtl="0" algn="l">
              <a:lnSpc>
                <a:spcPct val="110000"/>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run</a:t>
            </a:r>
            <a:endParaRPr/>
          </a:p>
          <a:p>
            <a:pPr indent="1102994" lvl="0" marL="0" marR="0" rtl="0" algn="l">
              <a:lnSpc>
                <a:spcPct val="117499"/>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return	exit	code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7" name="Shape 797"/>
        <p:cNvGrpSpPr/>
        <p:nvPr/>
      </p:nvGrpSpPr>
      <p:grpSpPr>
        <a:xfrm>
          <a:off x="0" y="0"/>
          <a:ext cx="0" cy="0"/>
          <a:chOff x="0" y="0"/>
          <a:chExt cx="0" cy="0"/>
        </a:xfrm>
      </p:grpSpPr>
      <p:sp>
        <p:nvSpPr>
          <p:cNvPr id="798" name="Google Shape;798;p133"/>
          <p:cNvSpPr txBox="1"/>
          <p:nvPr>
            <p:ph type="title"/>
          </p:nvPr>
        </p:nvSpPr>
        <p:spPr>
          <a:xfrm>
            <a:off x="1885428" y="3603000"/>
            <a:ext cx="4932600" cy="1031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Arial"/>
              <a:buNone/>
            </a:pPr>
            <a:r>
              <a:rPr lang="en-US"/>
              <a:t>Debugging</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2" name="Shape 802"/>
        <p:cNvGrpSpPr/>
        <p:nvPr/>
      </p:nvGrpSpPr>
      <p:grpSpPr>
        <a:xfrm>
          <a:off x="0" y="0"/>
          <a:ext cx="0" cy="0"/>
          <a:chOff x="0" y="0"/>
          <a:chExt cx="0" cy="0"/>
        </a:xfrm>
      </p:grpSpPr>
      <p:sp>
        <p:nvSpPr>
          <p:cNvPr id="803" name="Google Shape;803;p134"/>
          <p:cNvSpPr txBox="1"/>
          <p:nvPr/>
        </p:nvSpPr>
        <p:spPr>
          <a:xfrm>
            <a:off x="3384550" y="488950"/>
            <a:ext cx="4736100" cy="765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Poor</a:t>
            </a:r>
            <a:r>
              <a:rPr lang="en-US" sz="5400"/>
              <a:t> </a:t>
            </a:r>
            <a:r>
              <a:rPr b="0" i="0" lang="en-US" sz="5400" u="none" cap="none" strike="noStrike">
                <a:solidFill>
                  <a:srgbClr val="000000"/>
                </a:solidFill>
                <a:latin typeface="Arial"/>
                <a:ea typeface="Arial"/>
                <a:cs typeface="Arial"/>
                <a:sym typeface="Arial"/>
              </a:rPr>
              <a:t>mans</a:t>
            </a:r>
            <a:endParaRPr/>
          </a:p>
        </p:txBody>
      </p:sp>
      <p:sp>
        <p:nvSpPr>
          <p:cNvPr id="804" name="Google Shape;804;p134"/>
          <p:cNvSpPr txBox="1"/>
          <p:nvPr/>
        </p:nvSpPr>
        <p:spPr>
          <a:xfrm>
            <a:off x="1919164" y="3756565"/>
            <a:ext cx="5685900" cy="597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print </a:t>
            </a:r>
            <a:r>
              <a:rPr b="0" i="0" lang="en-US" sz="4000" u="none" cap="none" strike="noStrike">
                <a:solidFill>
                  <a:srgbClr val="000000"/>
                </a:solidFill>
                <a:latin typeface="Arial"/>
                <a:ea typeface="Arial"/>
                <a:cs typeface="Arial"/>
                <a:sym typeface="Arial"/>
              </a:rPr>
              <a:t>works a lot of the time</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135"/>
          <p:cNvSpPr txBox="1"/>
          <p:nvPr/>
        </p:nvSpPr>
        <p:spPr>
          <a:xfrm>
            <a:off x="3310890" y="488949"/>
            <a:ext cx="3456305"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Remember</a:t>
            </a:r>
            <a:endParaRPr/>
          </a:p>
        </p:txBody>
      </p:sp>
      <p:sp>
        <p:nvSpPr>
          <p:cNvPr id="810" name="Google Shape;810;p135"/>
          <p:cNvSpPr txBox="1"/>
          <p:nvPr/>
        </p:nvSpPr>
        <p:spPr>
          <a:xfrm>
            <a:off x="491490" y="3503929"/>
            <a:ext cx="8858885" cy="1164422"/>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Clean up </a:t>
            </a:r>
            <a:r>
              <a:rPr b="0" i="0" lang="en-US" sz="4000" u="none" cap="none" strike="noStrike">
                <a:solidFill>
                  <a:srgbClr val="000000"/>
                </a:solidFill>
                <a:latin typeface="Trebuchet MS"/>
                <a:ea typeface="Trebuchet MS"/>
                <a:cs typeface="Trebuchet MS"/>
                <a:sym typeface="Trebuchet MS"/>
              </a:rPr>
              <a:t>print </a:t>
            </a:r>
            <a:r>
              <a:rPr b="0" i="0" lang="en-US" sz="4000" u="none" cap="none" strike="noStrike">
                <a:solidFill>
                  <a:srgbClr val="000000"/>
                </a:solidFill>
                <a:latin typeface="Arial"/>
                <a:ea typeface="Arial"/>
                <a:cs typeface="Arial"/>
                <a:sym typeface="Arial"/>
              </a:rPr>
              <a:t>statements. If you really need  them, use </a:t>
            </a:r>
            <a:r>
              <a:rPr b="0" i="0" lang="en-US" sz="4000" u="none" cap="none" strike="noStrike">
                <a:solidFill>
                  <a:srgbClr val="000000"/>
                </a:solidFill>
                <a:latin typeface="Trebuchet MS"/>
                <a:ea typeface="Trebuchet MS"/>
                <a:cs typeface="Trebuchet MS"/>
                <a:sym typeface="Trebuchet MS"/>
              </a:rPr>
              <a:t>logging </a:t>
            </a:r>
            <a:r>
              <a:rPr b="0" i="0" lang="en-US" sz="4000" u="none" cap="none" strike="noStrike">
                <a:solidFill>
                  <a:srgbClr val="000000"/>
                </a:solidFill>
                <a:latin typeface="Arial"/>
                <a:ea typeface="Arial"/>
                <a:cs typeface="Arial"/>
                <a:sym typeface="Arial"/>
              </a:rPr>
              <a:t>or write to </a:t>
            </a:r>
            <a:r>
              <a:rPr b="0" i="0" lang="en-US" sz="4000" u="none" cap="none" strike="noStrike">
                <a:solidFill>
                  <a:srgbClr val="000000"/>
                </a:solidFill>
                <a:latin typeface="Trebuchet MS"/>
                <a:ea typeface="Trebuchet MS"/>
                <a:cs typeface="Trebuchet MS"/>
                <a:sym typeface="Trebuchet MS"/>
              </a:rPr>
              <a:t>sys.stdout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136"/>
          <p:cNvSpPr txBox="1"/>
          <p:nvPr/>
        </p:nvSpPr>
        <p:spPr>
          <a:xfrm>
            <a:off x="2687067" y="472450"/>
            <a:ext cx="2918700" cy="800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b="0" i="0" lang="en-US" sz="5400" u="none" cap="none" strike="noStrike">
                <a:solidFill>
                  <a:srgbClr val="000000"/>
                </a:solidFill>
                <a:latin typeface="Trebuchet MS"/>
                <a:ea typeface="Trebuchet MS"/>
                <a:cs typeface="Trebuchet MS"/>
                <a:sym typeface="Trebuchet MS"/>
              </a:rPr>
              <a:t>pdb</a:t>
            </a:r>
            <a:endParaRPr/>
          </a:p>
        </p:txBody>
      </p:sp>
      <p:sp>
        <p:nvSpPr>
          <p:cNvPr id="816" name="Google Shape;816;p136"/>
          <p:cNvSpPr txBox="1"/>
          <p:nvPr>
            <p:ph type="title"/>
          </p:nvPr>
        </p:nvSpPr>
        <p:spPr>
          <a:xfrm>
            <a:off x="491490" y="3503929"/>
            <a:ext cx="7389494" cy="63500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7F00"/>
              </a:buClr>
              <a:buSzPts val="4000"/>
              <a:buFont typeface="Trebuchet MS"/>
              <a:buNone/>
            </a:pPr>
            <a:r>
              <a:rPr b="1" lang="en-US" sz="4000">
                <a:solidFill>
                  <a:srgbClr val="007F00"/>
                </a:solidFill>
                <a:latin typeface="Trebuchet MS"/>
                <a:ea typeface="Trebuchet MS"/>
                <a:cs typeface="Trebuchet MS"/>
                <a:sym typeface="Trebuchet MS"/>
              </a:rPr>
              <a:t>import	</a:t>
            </a:r>
            <a:r>
              <a:rPr lang="en-US">
                <a:solidFill>
                  <a:srgbClr val="0000FF"/>
                </a:solidFill>
              </a:rPr>
              <a:t>pdb</a:t>
            </a:r>
            <a:r>
              <a:rPr b="0" lang="en-US">
                <a:solidFill>
                  <a:srgbClr val="000000"/>
                </a:solidFill>
              </a:rPr>
              <a:t>;	pdb</a:t>
            </a:r>
            <a:r>
              <a:rPr b="0" lang="en-US">
                <a:solidFill>
                  <a:srgbClr val="666666"/>
                </a:solidFill>
              </a:rPr>
              <a:t>.</a:t>
            </a:r>
            <a:r>
              <a:rPr b="0" lang="en-US">
                <a:solidFill>
                  <a:srgbClr val="000000"/>
                </a:solidFill>
              </a:rPr>
              <a:t>set_trace()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137"/>
          <p:cNvSpPr txBox="1"/>
          <p:nvPr>
            <p:ph type="title"/>
          </p:nvPr>
        </p:nvSpPr>
        <p:spPr>
          <a:xfrm>
            <a:off x="2716528" y="473709"/>
            <a:ext cx="4644392" cy="84836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pdb</a:t>
            </a:r>
            <a:r>
              <a:rPr lang="en-US"/>
              <a:t> </a:t>
            </a:r>
            <a:r>
              <a:rPr lang="en-US">
                <a:latin typeface="Arial"/>
                <a:ea typeface="Arial"/>
                <a:cs typeface="Arial"/>
                <a:sym typeface="Arial"/>
              </a:rPr>
              <a:t>commands</a:t>
            </a:r>
            <a:endParaRPr/>
          </a:p>
        </p:txBody>
      </p:sp>
      <p:sp>
        <p:nvSpPr>
          <p:cNvPr id="822" name="Google Shape;822;p137"/>
          <p:cNvSpPr txBox="1"/>
          <p:nvPr/>
        </p:nvSpPr>
        <p:spPr>
          <a:xfrm>
            <a:off x="599439" y="1678939"/>
            <a:ext cx="4963162" cy="4489997"/>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h </a:t>
            </a:r>
            <a:r>
              <a:rPr b="0" i="0" lang="en-US" sz="4000" u="none" cap="none" strike="noStrike">
                <a:solidFill>
                  <a:srgbClr val="000000"/>
                </a:solidFill>
                <a:latin typeface="Arial"/>
                <a:ea typeface="Arial"/>
                <a:cs typeface="Arial"/>
                <a:sym typeface="Arial"/>
              </a:rPr>
              <a:t>- help</a:t>
            </a:r>
            <a:endParaRPr b="0" i="0" sz="1800" u="none" cap="none" strike="noStrike">
              <a:solidFill>
                <a:srgbClr val="000000"/>
              </a:solidFill>
              <a:latin typeface="Arial"/>
              <a:ea typeface="Arial"/>
              <a:cs typeface="Arial"/>
              <a:sym typeface="Arial"/>
            </a:endParaRPr>
          </a:p>
          <a:p>
            <a:pPr indent="-323850" lvl="0" marL="336550" marR="0" rtl="0" algn="l">
              <a:lnSpc>
                <a:spcPct val="100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s </a:t>
            </a:r>
            <a:r>
              <a:rPr b="0" i="0" lang="en-US" sz="4000" u="none" cap="none" strike="noStrike">
                <a:solidFill>
                  <a:srgbClr val="000000"/>
                </a:solidFill>
                <a:latin typeface="Arial"/>
                <a:ea typeface="Arial"/>
                <a:cs typeface="Arial"/>
                <a:sym typeface="Arial"/>
              </a:rPr>
              <a:t>- step into</a:t>
            </a:r>
            <a:endParaRPr b="0" i="0" sz="1800" u="none" cap="none" strike="noStrike">
              <a:solidFill>
                <a:srgbClr val="000000"/>
              </a:solidFill>
              <a:latin typeface="Arial"/>
              <a:ea typeface="Arial"/>
              <a:cs typeface="Arial"/>
              <a:sym typeface="Arial"/>
            </a:endParaRPr>
          </a:p>
          <a:p>
            <a:pPr indent="-323850" lvl="0" marL="336550" marR="0" rtl="0" algn="l">
              <a:lnSpc>
                <a:spcPct val="100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n </a:t>
            </a:r>
            <a:r>
              <a:rPr b="0" i="0" lang="en-US" sz="4000" u="none" cap="none" strike="noStrike">
                <a:solidFill>
                  <a:srgbClr val="000000"/>
                </a:solidFill>
                <a:latin typeface="Arial"/>
                <a:ea typeface="Arial"/>
                <a:cs typeface="Arial"/>
                <a:sym typeface="Arial"/>
              </a:rPr>
              <a:t>- next</a:t>
            </a:r>
            <a:endParaRPr b="0" i="0" sz="1800" u="none" cap="none" strike="noStrike">
              <a:solidFill>
                <a:srgbClr val="000000"/>
              </a:solidFill>
              <a:latin typeface="Arial"/>
              <a:ea typeface="Arial"/>
              <a:cs typeface="Arial"/>
              <a:sym typeface="Arial"/>
            </a:endParaRPr>
          </a:p>
          <a:p>
            <a:pPr indent="-323850" lvl="0" marL="336550" marR="0" rtl="0" algn="l">
              <a:lnSpc>
                <a:spcPct val="100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c </a:t>
            </a:r>
            <a:r>
              <a:rPr b="0" i="0" lang="en-US" sz="4000" u="none" cap="none" strike="noStrike">
                <a:solidFill>
                  <a:srgbClr val="000000"/>
                </a:solidFill>
                <a:latin typeface="Arial"/>
                <a:ea typeface="Arial"/>
                <a:cs typeface="Arial"/>
                <a:sym typeface="Arial"/>
              </a:rPr>
              <a:t>- continue</a:t>
            </a:r>
            <a:endParaRPr b="0" i="0" sz="1800" u="none" cap="none" strike="noStrike">
              <a:solidFill>
                <a:srgbClr val="000000"/>
              </a:solidFill>
              <a:latin typeface="Arial"/>
              <a:ea typeface="Arial"/>
              <a:cs typeface="Arial"/>
              <a:sym typeface="Arial"/>
            </a:endParaRPr>
          </a:p>
          <a:p>
            <a:pPr indent="-323850" lvl="0" marL="336550" marR="0" rtl="0" algn="l">
              <a:lnSpc>
                <a:spcPct val="100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w </a:t>
            </a:r>
            <a:r>
              <a:rPr b="0" i="0" lang="en-US" sz="4000" u="none" cap="none" strike="noStrike">
                <a:solidFill>
                  <a:srgbClr val="000000"/>
                </a:solidFill>
                <a:latin typeface="Arial"/>
                <a:ea typeface="Arial"/>
                <a:cs typeface="Arial"/>
                <a:sym typeface="Arial"/>
              </a:rPr>
              <a:t>- where am I (in stack)?</a:t>
            </a:r>
            <a:endParaRPr b="0" i="0" sz="1800" u="none" cap="none" strike="noStrike">
              <a:solidFill>
                <a:srgbClr val="000000"/>
              </a:solidFill>
              <a:latin typeface="Arial"/>
              <a:ea typeface="Arial"/>
              <a:cs typeface="Arial"/>
              <a:sym typeface="Arial"/>
            </a:endParaRPr>
          </a:p>
          <a:p>
            <a:pPr indent="-323850" lvl="0" marL="336550" marR="0" rtl="0" algn="l">
              <a:lnSpc>
                <a:spcPct val="100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l </a:t>
            </a:r>
            <a:r>
              <a:rPr b="0" i="0" lang="en-US" sz="4000" u="none" cap="none" strike="noStrike">
                <a:solidFill>
                  <a:srgbClr val="000000"/>
                </a:solidFill>
                <a:latin typeface="Arial"/>
                <a:ea typeface="Arial"/>
                <a:cs typeface="Arial"/>
                <a:sym typeface="Arial"/>
              </a:rPr>
              <a:t>- list code around me</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138"/>
          <p:cNvSpPr txBox="1"/>
          <p:nvPr>
            <p:ph type="title"/>
          </p:nvPr>
        </p:nvSpPr>
        <p:spPr>
          <a:xfrm>
            <a:off x="3889992" y="3603000"/>
            <a:ext cx="42138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Testing</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1" name="Shape 831"/>
        <p:cNvGrpSpPr/>
        <p:nvPr/>
      </p:nvGrpSpPr>
      <p:grpSpPr>
        <a:xfrm>
          <a:off x="0" y="0"/>
          <a:ext cx="0" cy="0"/>
          <a:chOff x="0" y="0"/>
          <a:chExt cx="0" cy="0"/>
        </a:xfrm>
      </p:grpSpPr>
      <p:sp>
        <p:nvSpPr>
          <p:cNvPr id="832" name="Google Shape;832;p139"/>
          <p:cNvSpPr txBox="1"/>
          <p:nvPr/>
        </p:nvSpPr>
        <p:spPr>
          <a:xfrm>
            <a:off x="3928109" y="488949"/>
            <a:ext cx="222313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testing</a:t>
            </a:r>
            <a:endParaRPr/>
          </a:p>
        </p:txBody>
      </p:sp>
      <p:sp>
        <p:nvSpPr>
          <p:cNvPr id="833" name="Google Shape;833;p139"/>
          <p:cNvSpPr txBox="1"/>
          <p:nvPr/>
        </p:nvSpPr>
        <p:spPr>
          <a:xfrm>
            <a:off x="491490" y="3799840"/>
            <a:ext cx="5732780" cy="596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see </a:t>
            </a:r>
            <a:r>
              <a:rPr b="0" i="0" lang="en-US" sz="4000" u="none" cap="none" strike="noStrike">
                <a:solidFill>
                  <a:srgbClr val="000000"/>
                </a:solidFill>
                <a:latin typeface="Trebuchet MS"/>
                <a:ea typeface="Trebuchet MS"/>
                <a:cs typeface="Trebuchet MS"/>
                <a:sym typeface="Trebuchet MS"/>
              </a:rPr>
              <a:t>unittest </a:t>
            </a:r>
            <a:r>
              <a:rPr b="0" i="0" lang="en-US" sz="4000" u="none" cap="none" strike="noStrike">
                <a:solidFill>
                  <a:srgbClr val="000000"/>
                </a:solidFill>
                <a:latin typeface="Arial"/>
                <a:ea typeface="Arial"/>
                <a:cs typeface="Arial"/>
                <a:sym typeface="Arial"/>
              </a:rPr>
              <a:t>and </a:t>
            </a:r>
            <a:r>
              <a:rPr b="0" i="0" lang="en-US" sz="4000" u="none" cap="none" strike="noStrike">
                <a:solidFill>
                  <a:srgbClr val="000000"/>
                </a:solidFill>
                <a:latin typeface="Trebuchet MS"/>
                <a:ea typeface="Trebuchet MS"/>
                <a:cs typeface="Trebuchet MS"/>
                <a:sym typeface="Trebuchet MS"/>
              </a:rPr>
              <a:t>doctest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1103350" y="724000"/>
            <a:ext cx="7877100" cy="18891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US"/>
              <a:t>#</a:t>
            </a:r>
            <a:r>
              <a:rPr lang="en-US"/>
              <a:t>nemus$ mkdir newproject</a:t>
            </a:r>
            <a:endParaRPr/>
          </a:p>
          <a:p>
            <a:pPr indent="0" lvl="0" marL="0" rtl="0" algn="l">
              <a:spcBef>
                <a:spcPts val="0"/>
              </a:spcBef>
              <a:spcAft>
                <a:spcPts val="0"/>
              </a:spcAft>
              <a:buNone/>
            </a:pPr>
            <a:r>
              <a:rPr lang="en-US"/>
              <a:t>virtualenv newproject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#nemus$ source bin/activate</a:t>
            </a:r>
            <a:endParaRPr/>
          </a:p>
          <a:p>
            <a:pPr indent="0" lvl="0" marL="0" rtl="0" algn="l">
              <a:spcBef>
                <a:spcPts val="0"/>
              </a:spcBef>
              <a:spcAft>
                <a:spcPts val="0"/>
              </a:spcAft>
              <a:buNone/>
            </a:pPr>
            <a:br>
              <a:rPr lang="en-US"/>
            </a:br>
            <a:r>
              <a:rPr lang="en-US"/>
              <a:t>#(newproject) nemus$ python -V</a:t>
            </a:r>
            <a:endParaRPr/>
          </a:p>
          <a:p>
            <a:pPr indent="0" lvl="0" marL="0" rtl="0" algn="l">
              <a:spcBef>
                <a:spcPts val="0"/>
              </a:spcBef>
              <a:spcAft>
                <a:spcPts val="0"/>
              </a:spcAft>
              <a:buNone/>
            </a:pPr>
            <a:r>
              <a:rPr lang="en-US"/>
              <a:t>Python 3.7.1</a:t>
            </a:r>
            <a:endParaRPr/>
          </a:p>
          <a:p>
            <a:pPr indent="0" lvl="0" marL="0" rtl="0" algn="l">
              <a:spcBef>
                <a:spcPts val="0"/>
              </a:spcBef>
              <a:spcAft>
                <a:spcPts val="0"/>
              </a:spcAft>
              <a:buNone/>
            </a:pPr>
            <a:br>
              <a:rPr lang="en-US"/>
            </a:br>
            <a:r>
              <a:rPr lang="en-US"/>
              <a:t>#(newproject) nemus$ deactivate </a:t>
            </a:r>
            <a:br>
              <a:rPr lang="en-US"/>
            </a:br>
            <a:r>
              <a:rPr lang="en-US"/>
              <a:t>nemus$  python -V</a:t>
            </a:r>
            <a:endParaRPr/>
          </a:p>
          <a:p>
            <a:pPr indent="0" lvl="0" marL="0" rtl="0" algn="l">
              <a:spcBef>
                <a:spcPts val="0"/>
              </a:spcBef>
              <a:spcAft>
                <a:spcPts val="0"/>
              </a:spcAft>
              <a:buNone/>
            </a:pPr>
            <a:r>
              <a:rPr lang="en-US"/>
              <a:t>Python 2.7.10</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Google Shape;838;p140"/>
          <p:cNvSpPr txBox="1"/>
          <p:nvPr>
            <p:ph type="title"/>
          </p:nvPr>
        </p:nvSpPr>
        <p:spPr>
          <a:xfrm>
            <a:off x="3500128" y="3603000"/>
            <a:ext cx="50214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Packaging</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141"/>
          <p:cNvSpPr txBox="1"/>
          <p:nvPr/>
        </p:nvSpPr>
        <p:spPr>
          <a:xfrm>
            <a:off x="3449320" y="488949"/>
            <a:ext cx="318135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packaging</a:t>
            </a:r>
            <a:endParaRPr/>
          </a:p>
        </p:txBody>
      </p:sp>
      <p:sp>
        <p:nvSpPr>
          <p:cNvPr id="844" name="Google Shape;844;p141"/>
          <p:cNvSpPr txBox="1"/>
          <p:nvPr/>
        </p:nvSpPr>
        <p:spPr>
          <a:xfrm>
            <a:off x="491489" y="3241039"/>
            <a:ext cx="8323582" cy="1672294"/>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Somewhat of a mess and in flux. Find  something else that does what you want and  steal.... er ....copy it.</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8" name="Shape 848"/>
        <p:cNvGrpSpPr/>
        <p:nvPr/>
      </p:nvGrpSpPr>
      <p:grpSpPr>
        <a:xfrm>
          <a:off x="0" y="0"/>
          <a:ext cx="0" cy="0"/>
          <a:chOff x="0" y="0"/>
          <a:chExt cx="0" cy="0"/>
        </a:xfrm>
      </p:grpSpPr>
      <p:sp>
        <p:nvSpPr>
          <p:cNvPr id="849" name="Google Shape;849;p142"/>
          <p:cNvSpPr txBox="1"/>
          <p:nvPr>
            <p:ph type="title"/>
          </p:nvPr>
        </p:nvSpPr>
        <p:spPr>
          <a:xfrm>
            <a:off x="2954027" y="488950"/>
            <a:ext cx="60723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P</a:t>
            </a:r>
            <a:r>
              <a:rPr lang="en-US" sz="5400"/>
              <a:t>ackaging</a:t>
            </a:r>
            <a:r>
              <a:rPr lang="en-US"/>
              <a:t> (2)</a:t>
            </a:r>
            <a:endParaRPr/>
          </a:p>
        </p:txBody>
      </p:sp>
      <p:sp>
        <p:nvSpPr>
          <p:cNvPr id="850" name="Google Shape;850;p142"/>
          <p:cNvSpPr txBox="1"/>
          <p:nvPr/>
        </p:nvSpPr>
        <p:spPr>
          <a:xfrm>
            <a:off x="491502" y="1330950"/>
            <a:ext cx="9173100" cy="4817700"/>
          </a:xfrm>
          <a:prstGeom prst="rect">
            <a:avLst/>
          </a:prstGeom>
          <a:noFill/>
          <a:ln>
            <a:noFill/>
          </a:ln>
        </p:spPr>
        <p:txBody>
          <a:bodyPr anchorCtr="0" anchor="t" bIns="0" lIns="0" spcFirstLastPara="1" rIns="0" wrap="square" tIns="0">
            <a:noAutofit/>
          </a:bodyPr>
          <a:lstStyle/>
          <a:p>
            <a:pPr indent="-323850" lvl="0" marL="444500" marR="0" rtl="0" algn="l">
              <a:lnSpc>
                <a:spcPct val="100000"/>
              </a:lnSpc>
              <a:spcBef>
                <a:spcPts val="0"/>
              </a:spcBef>
              <a:spcAft>
                <a:spcPts val="0"/>
              </a:spcAft>
              <a:buClr>
                <a:srgbClr val="000000"/>
              </a:buClr>
              <a:buSzPts val="1800"/>
              <a:buFont typeface="Trebuchet MS"/>
              <a:buChar char="●"/>
            </a:pPr>
            <a:r>
              <a:rPr b="1" i="0" lang="en-US" sz="4000" u="none" cap="none" strike="noStrike">
                <a:solidFill>
                  <a:srgbClr val="000000"/>
                </a:solidFill>
                <a:latin typeface="Trebuchet MS"/>
                <a:ea typeface="Trebuchet MS"/>
                <a:cs typeface="Trebuchet MS"/>
                <a:sym typeface="Trebuchet MS"/>
              </a:rPr>
              <a:t>virtualenv</a:t>
            </a:r>
            <a:endParaRPr/>
          </a:p>
          <a:p>
            <a:pPr indent="444500" lvl="0" marL="0" marR="0" rtl="0" algn="l">
              <a:lnSpc>
                <a:spcPct val="100000"/>
              </a:lnSpc>
              <a:spcBef>
                <a:spcPts val="130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manage different python environments</a:t>
            </a:r>
            <a:endParaRPr/>
          </a:p>
          <a:p>
            <a:pPr indent="-323850" lvl="0" marL="444500" marR="0" rtl="0" algn="l">
              <a:lnSpc>
                <a:spcPct val="100000"/>
              </a:lnSpc>
              <a:spcBef>
                <a:spcPts val="1100"/>
              </a:spcBef>
              <a:spcAft>
                <a:spcPts val="0"/>
              </a:spcAft>
              <a:buClr>
                <a:srgbClr val="000000"/>
              </a:buClr>
              <a:buSzPts val="1800"/>
              <a:buFont typeface="Trebuchet MS"/>
              <a:buChar char="●"/>
            </a:pPr>
            <a:r>
              <a:rPr b="1" i="0" lang="en-US" sz="4000" u="none" cap="none" strike="noStrike">
                <a:solidFill>
                  <a:srgbClr val="000000"/>
                </a:solidFill>
                <a:latin typeface="Trebuchet MS"/>
                <a:ea typeface="Trebuchet MS"/>
                <a:cs typeface="Trebuchet MS"/>
                <a:sym typeface="Trebuchet MS"/>
              </a:rPr>
              <a:t>distribute</a:t>
            </a:r>
            <a:endParaRPr/>
          </a:p>
          <a:p>
            <a:pPr indent="444500" lvl="0" marL="0" marR="0" rtl="0" algn="l">
              <a:lnSpc>
                <a:spcPct val="100000"/>
              </a:lnSpc>
              <a:spcBef>
                <a:spcPts val="130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install code</a:t>
            </a:r>
            <a:endParaRPr/>
          </a:p>
          <a:p>
            <a:pPr indent="-323850" lvl="0" marL="444500" marR="0" rtl="0" algn="l">
              <a:lnSpc>
                <a:spcPct val="100000"/>
              </a:lnSpc>
              <a:spcBef>
                <a:spcPts val="1100"/>
              </a:spcBef>
              <a:spcAft>
                <a:spcPts val="0"/>
              </a:spcAft>
              <a:buClr>
                <a:srgbClr val="000000"/>
              </a:buClr>
              <a:buSzPts val="1800"/>
              <a:buFont typeface="Trebuchet MS"/>
              <a:buChar char="●"/>
            </a:pPr>
            <a:r>
              <a:rPr b="1" i="0" lang="en-US" sz="4000" u="none" cap="none" strike="noStrike">
                <a:solidFill>
                  <a:srgbClr val="000000"/>
                </a:solidFill>
                <a:latin typeface="Trebuchet MS"/>
                <a:ea typeface="Trebuchet MS"/>
                <a:cs typeface="Trebuchet MS"/>
                <a:sym typeface="Trebuchet MS"/>
              </a:rPr>
              <a:t>pip</a:t>
            </a:r>
            <a:endParaRPr/>
          </a:p>
          <a:p>
            <a:pPr indent="444500" lvl="0" marL="0" marR="1942463" rtl="0" algn="l">
              <a:lnSpc>
                <a:spcPct val="124399"/>
              </a:lnSpc>
              <a:spcBef>
                <a:spcPts val="10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manage code in environment  3rd party</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4" name="Shape 854"/>
        <p:cNvGrpSpPr/>
        <p:nvPr/>
      </p:nvGrpSpPr>
      <p:grpSpPr>
        <a:xfrm>
          <a:off x="0" y="0"/>
          <a:ext cx="0" cy="0"/>
          <a:chOff x="0" y="0"/>
          <a:chExt cx="0" cy="0"/>
        </a:xfrm>
      </p:grpSpPr>
      <p:sp>
        <p:nvSpPr>
          <p:cNvPr id="855" name="Google Shape;855;p143"/>
          <p:cNvSpPr txBox="1"/>
          <p:nvPr>
            <p:ph type="title"/>
          </p:nvPr>
        </p:nvSpPr>
        <p:spPr>
          <a:xfrm>
            <a:off x="2891864" y="503800"/>
            <a:ext cx="51693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Linting</a:t>
            </a:r>
            <a:endParaRPr/>
          </a:p>
        </p:txBody>
      </p:sp>
      <p:sp>
        <p:nvSpPr>
          <p:cNvPr id="856" name="Google Shape;856;p143"/>
          <p:cNvSpPr txBox="1"/>
          <p:nvPr/>
        </p:nvSpPr>
        <p:spPr>
          <a:xfrm>
            <a:off x="491489" y="1786889"/>
            <a:ext cx="9010017" cy="4517282"/>
          </a:xfrm>
          <a:prstGeom prst="rect">
            <a:avLst/>
          </a:prstGeom>
          <a:noFill/>
          <a:ln>
            <a:noFill/>
          </a:ln>
        </p:spPr>
        <p:txBody>
          <a:bodyPr anchorCtr="0" anchor="t" bIns="0" lIns="0" spcFirstLastPara="1" rIns="0" wrap="square" tIns="0">
            <a:noAutofit/>
          </a:bodyPr>
          <a:lstStyle/>
          <a:p>
            <a:pPr indent="-323850" lvl="0" marL="444500" marR="436244" rtl="0" algn="l">
              <a:lnSpc>
                <a:spcPct val="115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pyflakes</a:t>
            </a:r>
            <a:r>
              <a:rPr b="0" i="0" lang="en-US" sz="4000" u="none" cap="none" strike="noStrike">
                <a:solidFill>
                  <a:srgbClr val="000000"/>
                </a:solidFill>
                <a:latin typeface="Arial"/>
                <a:ea typeface="Arial"/>
                <a:cs typeface="Arial"/>
                <a:sym typeface="Arial"/>
              </a:rPr>
              <a:t>- least verbose (dead/redundant  code)</a:t>
            </a:r>
            <a:endParaRPr b="0" i="0" sz="1800" u="none" cap="none" strike="noStrike">
              <a:solidFill>
                <a:srgbClr val="000000"/>
              </a:solidFill>
              <a:latin typeface="Arial"/>
              <a:ea typeface="Arial"/>
              <a:cs typeface="Arial"/>
              <a:sym typeface="Arial"/>
            </a:endParaRPr>
          </a:p>
          <a:p>
            <a:pPr indent="-323850" lvl="0" marL="444500" marR="513080" rtl="0" algn="l">
              <a:lnSpc>
                <a:spcPct val="115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pychecker </a:t>
            </a:r>
            <a:r>
              <a:rPr b="0" i="0" lang="en-US" sz="4000" u="none" cap="none" strike="noStrike">
                <a:solidFill>
                  <a:srgbClr val="000000"/>
                </a:solidFill>
                <a:latin typeface="Arial"/>
                <a:ea typeface="Arial"/>
                <a:cs typeface="Arial"/>
                <a:sym typeface="Arial"/>
              </a:rPr>
              <a:t>- more verbose, imports code,  slower</a:t>
            </a:r>
            <a:endParaRPr b="0" i="0" sz="1800" u="none" cap="none" strike="noStrike">
              <a:solidFill>
                <a:srgbClr val="000000"/>
              </a:solidFill>
              <a:latin typeface="Arial"/>
              <a:ea typeface="Arial"/>
              <a:cs typeface="Arial"/>
              <a:sym typeface="Arial"/>
            </a:endParaRPr>
          </a:p>
          <a:p>
            <a:pPr indent="-323850" lvl="0" marL="444500" marR="5080" rtl="0" algn="l">
              <a:lnSpc>
                <a:spcPct val="115000"/>
              </a:lnSpc>
              <a:spcBef>
                <a:spcPts val="13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pylint </a:t>
            </a:r>
            <a:r>
              <a:rPr b="0" i="0" lang="en-US" sz="4000" u="none" cap="none" strike="noStrike">
                <a:solidFill>
                  <a:srgbClr val="000000"/>
                </a:solidFill>
                <a:latin typeface="Arial"/>
                <a:ea typeface="Arial"/>
                <a:cs typeface="Arial"/>
                <a:sym typeface="Arial"/>
              </a:rPr>
              <a:t>- most verbose, configurable, "rates"  code</a:t>
            </a:r>
            <a:endParaRPr b="0" i="0" sz="1800" u="none" cap="none" strike="noStrike">
              <a:solidFill>
                <a:srgbClr val="000000"/>
              </a:solidFill>
              <a:latin typeface="Arial"/>
              <a:ea typeface="Arial"/>
              <a:cs typeface="Arial"/>
              <a:sym typeface="Arial"/>
            </a:endParaRPr>
          </a:p>
          <a:p>
            <a:pPr indent="12700" lvl="0" marL="0" marR="0" rtl="0" algn="l">
              <a:lnSpc>
                <a:spcPct val="100000"/>
              </a:lnSpc>
              <a:spcBef>
                <a:spcPts val="100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3rd party</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0" name="Shape 860"/>
        <p:cNvGrpSpPr/>
        <p:nvPr/>
      </p:nvGrpSpPr>
      <p:grpSpPr>
        <a:xfrm>
          <a:off x="0" y="0"/>
          <a:ext cx="0" cy="0"/>
          <a:chOff x="0" y="0"/>
          <a:chExt cx="0" cy="0"/>
        </a:xfrm>
      </p:grpSpPr>
      <p:sp>
        <p:nvSpPr>
          <p:cNvPr id="861" name="Google Shape;861;p144"/>
          <p:cNvSpPr txBox="1"/>
          <p:nvPr>
            <p:ph type="title"/>
          </p:nvPr>
        </p:nvSpPr>
        <p:spPr>
          <a:xfrm>
            <a:off x="1098573" y="488950"/>
            <a:ext cx="70965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a:t>That is all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4"/>
          <p:cNvSpPr txBox="1"/>
          <p:nvPr/>
        </p:nvSpPr>
        <p:spPr>
          <a:xfrm>
            <a:off x="3276599" y="488949"/>
            <a:ext cx="352298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hello world</a:t>
            </a:r>
            <a:endParaRPr/>
          </a:p>
        </p:txBody>
      </p:sp>
      <p:sp>
        <p:nvSpPr>
          <p:cNvPr id="120" name="Google Shape;120;p24"/>
          <p:cNvSpPr txBox="1"/>
          <p:nvPr/>
        </p:nvSpPr>
        <p:spPr>
          <a:xfrm>
            <a:off x="476640" y="2806179"/>
            <a:ext cx="5205600" cy="597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chemeClr val="dk1"/>
              </a:buClr>
              <a:buSzPts val="1100"/>
              <a:buFont typeface="Arial"/>
              <a:buNone/>
            </a:pPr>
            <a:r>
              <a:rPr b="1" lang="en-US" sz="4000">
                <a:solidFill>
                  <a:srgbClr val="007F00"/>
                </a:solidFill>
              </a:rPr>
              <a:t>print(</a:t>
            </a:r>
            <a:r>
              <a:rPr b="1" lang="en-US" sz="4000">
                <a:solidFill>
                  <a:srgbClr val="980000"/>
                </a:solidFill>
              </a:rPr>
              <a:t>"hello world"</a:t>
            </a:r>
            <a:r>
              <a:rPr b="1" lang="en-US" sz="4000">
                <a:solidFill>
                  <a:srgbClr val="007F00"/>
                </a:solidFill>
              </a:rPr>
              <a:t>)</a:t>
            </a:r>
            <a:endParaRPr b="1" sz="4000">
              <a:solidFill>
                <a:srgbClr val="007F00"/>
              </a:solidFill>
            </a:endParaRPr>
          </a:p>
          <a:p>
            <a:pPr indent="12700" lvl="0" marL="0" marR="0" rtl="0" algn="l">
              <a:lnSpc>
                <a:spcPct val="100000"/>
              </a:lnSpc>
              <a:spcBef>
                <a:spcPts val="0"/>
              </a:spcBef>
              <a:spcAft>
                <a:spcPts val="0"/>
              </a:spcAft>
              <a:buClr>
                <a:srgbClr val="007F00"/>
              </a:buClr>
              <a:buSzPts val="4000"/>
              <a:buFont typeface="Trebuchet MS"/>
              <a:buNone/>
            </a:pPr>
            <a:r>
              <a:t/>
            </a:r>
            <a:endParaRPr b="1" sz="4000">
              <a:solidFill>
                <a:srgbClr val="007F00"/>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810850" y="1186700"/>
            <a:ext cx="84621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4800"/>
              <a:t>Run Python in </a:t>
            </a:r>
            <a:r>
              <a:rPr lang="en-US" sz="4800"/>
              <a:t>Interpreter</a:t>
            </a:r>
            <a:endParaRPr sz="4800"/>
          </a:p>
        </p:txBody>
      </p:sp>
      <p:sp>
        <p:nvSpPr>
          <p:cNvPr id="126" name="Google Shape;126;p25"/>
          <p:cNvSpPr txBox="1"/>
          <p:nvPr/>
        </p:nvSpPr>
        <p:spPr>
          <a:xfrm>
            <a:off x="491489" y="2917189"/>
            <a:ext cx="6296662" cy="1786723"/>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7F7F7F"/>
              </a:buClr>
              <a:buSzPts val="4000"/>
              <a:buFont typeface="Trebuchet MS"/>
              <a:buNone/>
            </a:pPr>
            <a:r>
              <a:rPr i="0" lang="en-US" sz="4000" u="none" cap="none" strike="noStrike">
                <a:solidFill>
                  <a:srgbClr val="7F7F7F"/>
                </a:solidFill>
              </a:rPr>
              <a:t>$	python</a:t>
            </a:r>
            <a:endParaRPr/>
          </a:p>
          <a:p>
            <a:pPr indent="12700" lvl="0" marL="0" marR="5080" rtl="0" algn="l">
              <a:lnSpc>
                <a:spcPct val="115000"/>
              </a:lnSpc>
              <a:spcBef>
                <a:spcPts val="200"/>
              </a:spcBef>
              <a:spcAft>
                <a:spcPts val="0"/>
              </a:spcAft>
              <a:buClr>
                <a:srgbClr val="00007F"/>
              </a:buClr>
              <a:buSzPts val="4000"/>
              <a:buFont typeface="Trebuchet MS"/>
              <a:buNone/>
            </a:pPr>
            <a:r>
              <a:rPr b="1" i="0" lang="en-US" sz="4000" u="none" cap="none" strike="noStrike">
                <a:solidFill>
                  <a:srgbClr val="00007F"/>
                </a:solidFill>
              </a:rPr>
              <a:t>&gt;&gt;&gt;	</a:t>
            </a:r>
            <a:r>
              <a:rPr b="1" i="0" lang="en-US" sz="4000" u="none" cap="none" strike="noStrike">
                <a:solidFill>
                  <a:srgbClr val="007F00"/>
                </a:solidFill>
              </a:rPr>
              <a:t>print</a:t>
            </a:r>
            <a:r>
              <a:rPr b="1" lang="en-US" sz="4000">
                <a:solidFill>
                  <a:srgbClr val="007F00"/>
                </a:solidFill>
              </a:rPr>
              <a:t>(</a:t>
            </a:r>
            <a:r>
              <a:rPr i="0" lang="en-US" sz="4000" u="none" cap="none" strike="noStrike">
                <a:solidFill>
                  <a:srgbClr val="B92020"/>
                </a:solidFill>
              </a:rPr>
              <a:t>"hello	world"</a:t>
            </a:r>
            <a:r>
              <a:rPr lang="en-US" sz="4000">
                <a:solidFill>
                  <a:srgbClr val="B92020"/>
                </a:solidFill>
              </a:rPr>
              <a:t>)</a:t>
            </a:r>
            <a:endParaRPr sz="4000">
              <a:solidFill>
                <a:srgbClr val="B92020"/>
              </a:solidFill>
            </a:endParaRPr>
          </a:p>
          <a:p>
            <a:pPr indent="12700" lvl="0" marL="0" marR="5080" rtl="0" algn="l">
              <a:lnSpc>
                <a:spcPct val="115000"/>
              </a:lnSpc>
              <a:spcBef>
                <a:spcPts val="200"/>
              </a:spcBef>
              <a:spcAft>
                <a:spcPts val="0"/>
              </a:spcAft>
              <a:buClr>
                <a:srgbClr val="00007F"/>
              </a:buClr>
              <a:buSzPts val="4000"/>
              <a:buFont typeface="Trebuchet MS"/>
              <a:buNone/>
            </a:pPr>
            <a:r>
              <a:rPr i="0" lang="en-US" sz="4000" u="none" cap="none" strike="noStrike">
                <a:solidFill>
                  <a:srgbClr val="7F7F7F"/>
                </a:solidFill>
              </a:rPr>
              <a:t>hello	world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graphicFrame>
        <p:nvGraphicFramePr>
          <p:cNvPr id="131" name="Google Shape;131;p26"/>
          <p:cNvGraphicFramePr/>
          <p:nvPr/>
        </p:nvGraphicFramePr>
        <p:xfrm>
          <a:off x="472440" y="548284"/>
          <a:ext cx="3000000" cy="3000000"/>
        </p:xfrm>
        <a:graphic>
          <a:graphicData uri="http://schemas.openxmlformats.org/drawingml/2006/table">
            <a:tbl>
              <a:tblPr>
                <a:noFill/>
                <a:tableStyleId>{07F1A9F1-FF5F-489E-BE3B-DD4DD8C546E8}</a:tableStyleId>
              </a:tblPr>
              <a:tblGrid>
                <a:gridCol w="3488350"/>
                <a:gridCol w="862475"/>
                <a:gridCol w="4695300"/>
              </a:tblGrid>
              <a:tr h="1447175">
                <a:tc gridSpan="2">
                  <a:txBody>
                    <a:bodyPr>
                      <a:noAutofit/>
                    </a:bodyPr>
                    <a:lstStyle/>
                    <a:p>
                      <a:pPr indent="0" lvl="0" marL="0" marR="0" rtl="0" algn="l">
                        <a:lnSpc>
                          <a:spcPct val="100000"/>
                        </a:lnSpc>
                        <a:spcBef>
                          <a:spcPts val="0"/>
                        </a:spcBef>
                        <a:spcAft>
                          <a:spcPts val="0"/>
                        </a:spcAft>
                        <a:buClr>
                          <a:schemeClr val="dk1"/>
                        </a:buClr>
                        <a:buSzPts val="4100"/>
                        <a:buFont typeface="Times New Roman"/>
                        <a:buNone/>
                      </a:pPr>
                      <a:r>
                        <a:t/>
                      </a:r>
                      <a:endParaRPr sz="4100" u="none" cap="none" strike="noStrike">
                        <a:latin typeface="Times New Roman"/>
                        <a:ea typeface="Times New Roman"/>
                        <a:cs typeface="Times New Roman"/>
                        <a:sym typeface="Times New Roman"/>
                      </a:endParaRPr>
                    </a:p>
                  </a:txBody>
                  <a:tcPr marT="0" marB="0" marR="0" marL="0"/>
                </a:tc>
                <a:tc hMerge="1"/>
                <a:tc>
                  <a:txBody>
                    <a:bodyPr>
                      <a:noAutofit/>
                    </a:bodyPr>
                    <a:lstStyle/>
                    <a:p>
                      <a:pPr indent="0" lvl="0" marL="0" marR="0" rtl="0" algn="l">
                        <a:lnSpc>
                          <a:spcPct val="112962"/>
                        </a:lnSpc>
                        <a:spcBef>
                          <a:spcPts val="0"/>
                        </a:spcBef>
                        <a:spcAft>
                          <a:spcPts val="0"/>
                        </a:spcAft>
                        <a:buClr>
                          <a:schemeClr val="dk1"/>
                        </a:buClr>
                        <a:buSzPts val="5400"/>
                        <a:buFont typeface="Arial"/>
                        <a:buNone/>
                      </a:pPr>
                      <a:r>
                        <a:rPr lang="en-US" sz="5400">
                          <a:latin typeface="Arial"/>
                          <a:ea typeface="Arial"/>
                          <a:cs typeface="Arial"/>
                          <a:sym typeface="Arial"/>
                        </a:rPr>
                        <a:t>Python Interactive Shell</a:t>
                      </a:r>
                      <a:endParaRPr/>
                    </a:p>
                  </a:txBody>
                  <a:tcPr marT="0" marB="0" marR="0" marL="0"/>
                </a:tc>
              </a:tr>
              <a:tr h="1852300">
                <a:tc>
                  <a:txBody>
                    <a:bodyPr>
                      <a:noAutofit/>
                    </a:bodyPr>
                    <a:lstStyle/>
                    <a:p>
                      <a:pPr indent="0" lvl="0" marL="0" marR="0" rtl="0" algn="l">
                        <a:lnSpc>
                          <a:spcPct val="100000"/>
                        </a:lnSpc>
                        <a:spcBef>
                          <a:spcPts val="0"/>
                        </a:spcBef>
                        <a:spcAft>
                          <a:spcPts val="0"/>
                        </a:spcAft>
                        <a:buClr>
                          <a:schemeClr val="dk1"/>
                        </a:buClr>
                        <a:buSzPts val="4300"/>
                        <a:buFont typeface="Times New Roman"/>
                        <a:buNone/>
                      </a:pPr>
                      <a:r>
                        <a:t/>
                      </a:r>
                      <a:endParaRPr sz="4300" u="none" cap="none" strike="noStrike">
                        <a:latin typeface="Times New Roman"/>
                        <a:ea typeface="Times New Roman"/>
                        <a:cs typeface="Times New Roman"/>
                        <a:sym typeface="Times New Roman"/>
                      </a:endParaRPr>
                    </a:p>
                    <a:p>
                      <a:pPr indent="31750" lvl="0" marL="0" marR="0" rtl="0" algn="l">
                        <a:lnSpc>
                          <a:spcPct val="117499"/>
                        </a:lnSpc>
                        <a:spcBef>
                          <a:spcPts val="0"/>
                        </a:spcBef>
                        <a:spcAft>
                          <a:spcPts val="0"/>
                        </a:spcAft>
                        <a:buClr>
                          <a:srgbClr val="7F7F7F"/>
                        </a:buClr>
                        <a:buSzPts val="4000"/>
                        <a:buFont typeface="Trebuchet MS"/>
                        <a:buNone/>
                      </a:pPr>
                      <a:r>
                        <a:rPr lang="en-US" sz="4000" u="none" cap="none" strike="noStrike">
                          <a:solidFill>
                            <a:srgbClr val="7F7F7F"/>
                          </a:solidFill>
                          <a:latin typeface="Trebuchet MS"/>
                          <a:ea typeface="Trebuchet MS"/>
                          <a:cs typeface="Trebuchet MS"/>
                          <a:sym typeface="Trebuchet MS"/>
                        </a:rPr>
                        <a:t>$	</a:t>
                      </a:r>
                      <a:r>
                        <a:rPr lang="en-US" sz="4000" u="none" cap="none" strike="noStrike"/>
                        <a:t>python</a:t>
                      </a:r>
                      <a:endParaRPr/>
                    </a:p>
                    <a:p>
                      <a:pPr indent="31750" lvl="0" marL="0" marR="0" rtl="0" algn="l">
                        <a:lnSpc>
                          <a:spcPct val="117499"/>
                        </a:lnSpc>
                        <a:spcBef>
                          <a:spcPts val="0"/>
                        </a:spcBef>
                        <a:spcAft>
                          <a:spcPts val="0"/>
                        </a:spcAft>
                        <a:buClr>
                          <a:srgbClr val="00007F"/>
                        </a:buClr>
                        <a:buSzPts val="4000"/>
                        <a:buFont typeface="Trebuchet MS"/>
                        <a:buNone/>
                      </a:pPr>
                      <a:r>
                        <a:rPr b="1" lang="en-US" sz="4000" u="none" cap="none" strike="noStrike">
                          <a:solidFill>
                            <a:srgbClr val="00007F"/>
                          </a:solidFill>
                          <a:latin typeface="Trebuchet MS"/>
                          <a:ea typeface="Trebuchet MS"/>
                          <a:cs typeface="Trebuchet MS"/>
                          <a:sym typeface="Trebuchet MS"/>
                        </a:rPr>
                        <a:t>&gt;&gt;&gt;	</a:t>
                      </a:r>
                      <a:r>
                        <a:rPr lang="en-US" sz="4000">
                          <a:solidFill>
                            <a:srgbClr val="666666"/>
                          </a:solidFill>
                        </a:rPr>
                        <a:t>4</a:t>
                      </a:r>
                      <a:r>
                        <a:rPr b="0" lang="en-US" sz="4000" u="none" cap="none" strike="noStrike">
                          <a:solidFill>
                            <a:srgbClr val="666666"/>
                          </a:solidFill>
                        </a:rPr>
                        <a:t>	+	</a:t>
                      </a:r>
                      <a:r>
                        <a:rPr lang="en-US" sz="4000">
                          <a:solidFill>
                            <a:srgbClr val="666666"/>
                          </a:solidFill>
                        </a:rPr>
                        <a:t>4</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4600"/>
                        <a:buFont typeface="Times New Roman"/>
                        <a:buNone/>
                      </a:pPr>
                      <a:r>
                        <a:t/>
                      </a:r>
                      <a:endParaRPr sz="4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4600"/>
                        <a:buFont typeface="Times New Roman"/>
                        <a:buNone/>
                      </a:pPr>
                      <a:r>
                        <a:t/>
                      </a:r>
                      <a:endParaRPr sz="4600" u="none" cap="none" strike="noStrike">
                        <a:latin typeface="Times New Roman"/>
                        <a:ea typeface="Times New Roman"/>
                        <a:cs typeface="Times New Roman"/>
                        <a:sym typeface="Times New Roman"/>
                      </a:endParaRPr>
                    </a:p>
                    <a:p>
                      <a:pPr indent="0" lvl="0" marL="0" marR="127000" rtl="0" algn="r">
                        <a:lnSpc>
                          <a:spcPct val="100000"/>
                        </a:lnSpc>
                        <a:spcBef>
                          <a:spcPts val="0"/>
                        </a:spcBef>
                        <a:spcAft>
                          <a:spcPts val="0"/>
                        </a:spcAft>
                        <a:buClr>
                          <a:srgbClr val="3F7F7F"/>
                        </a:buClr>
                        <a:buSzPts val="4000"/>
                        <a:buFont typeface="Trebuchet MS"/>
                        <a:buNone/>
                      </a:pPr>
                      <a:r>
                        <a:rPr lang="en-US" sz="4000" u="none" cap="none" strike="noStrike">
                          <a:solidFill>
                            <a:srgbClr val="3F7F7F"/>
                          </a:solidFill>
                          <a:latin typeface="Trebuchet MS"/>
                          <a:ea typeface="Trebuchet MS"/>
                          <a:cs typeface="Trebuchet MS"/>
                          <a:sym typeface="Trebuchet MS"/>
                        </a:rPr>
                        <a:t>#</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4600"/>
                        <a:buFont typeface="Times New Roman"/>
                        <a:buNone/>
                      </a:pPr>
                      <a:r>
                        <a:t/>
                      </a:r>
                      <a:endParaRPr sz="46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4600"/>
                        <a:buFont typeface="Times New Roman"/>
                        <a:buNone/>
                      </a:pPr>
                      <a:r>
                        <a:t/>
                      </a:r>
                      <a:endParaRPr sz="4600" u="none" cap="none" strike="noStrike">
                        <a:latin typeface="Times New Roman"/>
                        <a:ea typeface="Times New Roman"/>
                        <a:cs typeface="Times New Roman"/>
                        <a:sym typeface="Times New Roman"/>
                      </a:endParaRPr>
                    </a:p>
                    <a:p>
                      <a:pPr indent="137795" lvl="0" marL="0" marR="0" rtl="0" algn="l">
                        <a:lnSpc>
                          <a:spcPct val="100000"/>
                        </a:lnSpc>
                        <a:spcBef>
                          <a:spcPts val="0"/>
                        </a:spcBef>
                        <a:spcAft>
                          <a:spcPts val="0"/>
                        </a:spcAft>
                        <a:buClr>
                          <a:srgbClr val="3F7F7F"/>
                        </a:buClr>
                        <a:buSzPts val="4000"/>
                        <a:buFont typeface="Trebuchet MS"/>
                        <a:buNone/>
                      </a:pPr>
                      <a:r>
                        <a:rPr lang="en-US" sz="4000" u="none" cap="none" strike="noStrike">
                          <a:solidFill>
                            <a:srgbClr val="3F7F7F"/>
                          </a:solidFill>
                          <a:latin typeface="Trebuchet MS"/>
                          <a:ea typeface="Trebuchet MS"/>
                          <a:cs typeface="Trebuchet MS"/>
                          <a:sym typeface="Trebuchet MS"/>
                        </a:rPr>
                        <a:t>read,	</a:t>
                      </a:r>
                      <a:r>
                        <a:rPr lang="en-US" sz="4000" u="none" cap="none" strike="noStrike"/>
                        <a:t>eval</a:t>
                      </a:r>
                      <a:endParaRPr/>
                    </a:p>
                  </a:txBody>
                  <a:tcPr marT="0" marB="0" marR="0" marL="0"/>
                </a:tc>
              </a:tr>
              <a:tr h="586750">
                <a:tc>
                  <a:txBody>
                    <a:bodyPr>
                      <a:noAutofit/>
                    </a:bodyPr>
                    <a:lstStyle/>
                    <a:p>
                      <a:pPr indent="0" lvl="0" marL="0" marR="0" rtl="0" algn="l">
                        <a:lnSpc>
                          <a:spcPct val="112500"/>
                        </a:lnSpc>
                        <a:spcBef>
                          <a:spcPts val="0"/>
                        </a:spcBef>
                        <a:spcAft>
                          <a:spcPts val="0"/>
                        </a:spcAft>
                        <a:buClr>
                          <a:srgbClr val="7F7F7F"/>
                        </a:buClr>
                        <a:buSzPts val="4000"/>
                        <a:buFont typeface="Trebuchet MS"/>
                        <a:buNone/>
                      </a:pPr>
                      <a:r>
                        <a:rPr lang="en-US" sz="4000">
                          <a:solidFill>
                            <a:srgbClr val="7F7F7F"/>
                          </a:solidFill>
                          <a:latin typeface="Trebuchet MS"/>
                          <a:ea typeface="Trebuchet MS"/>
                          <a:cs typeface="Trebuchet MS"/>
                          <a:sym typeface="Trebuchet MS"/>
                        </a:rPr>
                        <a:t>8</a:t>
                      </a:r>
                      <a:endParaRPr/>
                    </a:p>
                  </a:txBody>
                  <a:tcPr marT="0" marB="0" marR="0" marL="0"/>
                </a:tc>
                <a:tc>
                  <a:txBody>
                    <a:bodyPr>
                      <a:noAutofit/>
                    </a:bodyPr>
                    <a:lstStyle/>
                    <a:p>
                      <a:pPr indent="0" lvl="0" marL="0" marR="130175" rtl="0" algn="r">
                        <a:lnSpc>
                          <a:spcPct val="112500"/>
                        </a:lnSpc>
                        <a:spcBef>
                          <a:spcPts val="0"/>
                        </a:spcBef>
                        <a:spcAft>
                          <a:spcPts val="0"/>
                        </a:spcAft>
                        <a:buClr>
                          <a:srgbClr val="7F7F7F"/>
                        </a:buClr>
                        <a:buSzPts val="4000"/>
                        <a:buFont typeface="Trebuchet MS"/>
                        <a:buNone/>
                      </a:pPr>
                      <a:r>
                        <a:rPr lang="en-US" sz="4000" u="none" cap="none" strike="noStrike">
                          <a:solidFill>
                            <a:srgbClr val="7F7F7F"/>
                          </a:solidFill>
                          <a:latin typeface="Trebuchet MS"/>
                          <a:ea typeface="Trebuchet MS"/>
                          <a:cs typeface="Trebuchet MS"/>
                          <a:sym typeface="Trebuchet MS"/>
                        </a:rPr>
                        <a:t>#</a:t>
                      </a:r>
                      <a:endParaRPr/>
                    </a:p>
                  </a:txBody>
                  <a:tcPr marT="0" marB="0" marR="0" marL="0"/>
                </a:tc>
                <a:tc>
                  <a:txBody>
                    <a:bodyPr>
                      <a:noAutofit/>
                    </a:bodyPr>
                    <a:lstStyle/>
                    <a:p>
                      <a:pPr indent="0" lvl="0" marL="0" marR="0" rtl="0" algn="l">
                        <a:lnSpc>
                          <a:spcPct val="112500"/>
                        </a:lnSpc>
                        <a:spcBef>
                          <a:spcPts val="0"/>
                        </a:spcBef>
                        <a:spcAft>
                          <a:spcPts val="0"/>
                        </a:spcAft>
                        <a:buClr>
                          <a:srgbClr val="7F7F7F"/>
                        </a:buClr>
                        <a:buSzPts val="4000"/>
                        <a:buFont typeface="Trebuchet MS"/>
                        <a:buNone/>
                      </a:pPr>
                      <a:r>
                        <a:rPr lang="en-US" sz="4000" u="none" cap="none" strike="noStrike">
                          <a:solidFill>
                            <a:srgbClr val="7F7F7F"/>
                          </a:solidFill>
                          <a:latin typeface="Trebuchet MS"/>
                          <a:ea typeface="Trebuchet MS"/>
                          <a:cs typeface="Trebuchet MS"/>
                          <a:sym typeface="Trebuchet MS"/>
                        </a:rPr>
                        <a:t>print</a:t>
                      </a:r>
                      <a:endParaRPr/>
                    </a:p>
                  </a:txBody>
                  <a:tcPr marT="0" marB="0" marR="0" marL="0"/>
                </a:tc>
              </a:tr>
              <a:tr h="586750">
                <a:tc>
                  <a:txBody>
                    <a:bodyPr>
                      <a:noAutofit/>
                    </a:bodyPr>
                    <a:lstStyle/>
                    <a:p>
                      <a:pPr indent="0" lvl="0" marL="0" marR="0" rtl="0" algn="l">
                        <a:lnSpc>
                          <a:spcPct val="112500"/>
                        </a:lnSpc>
                        <a:spcBef>
                          <a:spcPts val="0"/>
                        </a:spcBef>
                        <a:spcAft>
                          <a:spcPts val="0"/>
                        </a:spcAft>
                        <a:buClr>
                          <a:srgbClr val="00007F"/>
                        </a:buClr>
                        <a:buSzPts val="4000"/>
                        <a:buFont typeface="Trebuchet MS"/>
                        <a:buNone/>
                      </a:pPr>
                      <a:r>
                        <a:rPr b="1" lang="en-US" sz="4000" u="none" cap="none" strike="noStrike">
                          <a:solidFill>
                            <a:srgbClr val="00007F"/>
                          </a:solidFill>
                          <a:latin typeface="Trebuchet MS"/>
                          <a:ea typeface="Trebuchet MS"/>
                          <a:cs typeface="Trebuchet MS"/>
                          <a:sym typeface="Trebuchet MS"/>
                        </a:rPr>
                        <a:t>&gt;&gt;&gt;</a:t>
                      </a:r>
                      <a:endParaRPr/>
                    </a:p>
                  </a:txBody>
                  <a:tcPr marT="0" marB="0" marR="0" marL="0"/>
                </a:tc>
                <a:tc>
                  <a:txBody>
                    <a:bodyPr>
                      <a:noAutofit/>
                    </a:bodyPr>
                    <a:lstStyle/>
                    <a:p>
                      <a:pPr indent="0" lvl="0" marL="0" marR="127000" rtl="0" algn="r">
                        <a:lnSpc>
                          <a:spcPct val="112500"/>
                        </a:lnSpc>
                        <a:spcBef>
                          <a:spcPts val="0"/>
                        </a:spcBef>
                        <a:spcAft>
                          <a:spcPts val="0"/>
                        </a:spcAft>
                        <a:buClr>
                          <a:srgbClr val="3F7F7F"/>
                        </a:buClr>
                        <a:buSzPts val="4000"/>
                        <a:buFont typeface="Trebuchet MS"/>
                        <a:buNone/>
                      </a:pPr>
                      <a:r>
                        <a:rPr lang="en-US" sz="4000" u="none" cap="none" strike="noStrike">
                          <a:solidFill>
                            <a:srgbClr val="3F7F7F"/>
                          </a:solidFill>
                          <a:latin typeface="Trebuchet MS"/>
                          <a:ea typeface="Trebuchet MS"/>
                          <a:cs typeface="Trebuchet MS"/>
                          <a:sym typeface="Trebuchet MS"/>
                        </a:rPr>
                        <a:t>#</a:t>
                      </a:r>
                      <a:endParaRPr/>
                    </a:p>
                  </a:txBody>
                  <a:tcPr marT="0" marB="0" marR="0" marL="0"/>
                </a:tc>
                <a:tc>
                  <a:txBody>
                    <a:bodyPr>
                      <a:noAutofit/>
                    </a:bodyPr>
                    <a:lstStyle/>
                    <a:p>
                      <a:pPr indent="136525" lvl="0" marL="0" marR="0" rtl="0" algn="l">
                        <a:lnSpc>
                          <a:spcPct val="112500"/>
                        </a:lnSpc>
                        <a:spcBef>
                          <a:spcPts val="0"/>
                        </a:spcBef>
                        <a:spcAft>
                          <a:spcPts val="0"/>
                        </a:spcAft>
                        <a:buClr>
                          <a:srgbClr val="3F7F7F"/>
                        </a:buClr>
                        <a:buSzPts val="4000"/>
                        <a:buFont typeface="Trebuchet MS"/>
                        <a:buNone/>
                      </a:pPr>
                      <a:r>
                        <a:rPr lang="en-US" sz="4000" u="none" cap="none" strike="noStrike">
                          <a:solidFill>
                            <a:srgbClr val="3F7F7F"/>
                          </a:solidFill>
                          <a:latin typeface="Trebuchet MS"/>
                          <a:ea typeface="Trebuchet MS"/>
                          <a:cs typeface="Trebuchet MS"/>
                          <a:sym typeface="Trebuchet MS"/>
                        </a:rPr>
                        <a:t>repeat	</a:t>
                      </a:r>
                      <a:r>
                        <a:rPr lang="en-US" sz="4000" u="none" cap="none" strike="noStrike"/>
                        <a:t>(loop)</a:t>
                      </a:r>
                      <a:endParaRPr/>
                    </a:p>
                  </a:txBody>
                  <a:tcPr marT="0" marB="0" marR="0" marL="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1573649" y="488950"/>
            <a:ext cx="72450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Run Script</a:t>
            </a:r>
            <a:endParaRPr/>
          </a:p>
        </p:txBody>
      </p:sp>
      <p:sp>
        <p:nvSpPr>
          <p:cNvPr id="137" name="Google Shape;137;p27"/>
          <p:cNvSpPr txBox="1"/>
          <p:nvPr/>
        </p:nvSpPr>
        <p:spPr>
          <a:xfrm>
            <a:off x="892333" y="1725175"/>
            <a:ext cx="8920800" cy="34203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Make file </a:t>
            </a:r>
            <a:r>
              <a:rPr b="0" i="0" lang="en-US" sz="4000" u="none" cap="none" strike="noStrike">
                <a:solidFill>
                  <a:srgbClr val="000000"/>
                </a:solidFill>
                <a:latin typeface="Trebuchet MS"/>
                <a:ea typeface="Trebuchet MS"/>
                <a:cs typeface="Trebuchet MS"/>
                <a:sym typeface="Trebuchet MS"/>
              </a:rPr>
              <a:t>hello.py </a:t>
            </a:r>
            <a:r>
              <a:rPr b="0" i="0" lang="en-US" sz="4000" u="none" cap="none" strike="noStrike">
                <a:solidFill>
                  <a:srgbClr val="000000"/>
                </a:solidFill>
                <a:latin typeface="Arial"/>
                <a:ea typeface="Arial"/>
                <a:cs typeface="Arial"/>
                <a:sym typeface="Arial"/>
              </a:rPr>
              <a:t>with</a:t>
            </a:r>
            <a:endParaRPr/>
          </a:p>
          <a:p>
            <a:pPr indent="12700" lvl="0" marL="0" marR="0" rtl="0" algn="l">
              <a:lnSpc>
                <a:spcPct val="100000"/>
              </a:lnSpc>
              <a:spcBef>
                <a:spcPts val="13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print	</a:t>
            </a:r>
            <a:r>
              <a:rPr lang="en-US" sz="4000">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"helloworld")</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Run with:</a:t>
            </a:r>
            <a:endParaRPr/>
          </a:p>
          <a:p>
            <a:pPr indent="12700" lvl="0" marL="0" marR="0" rtl="0" algn="l">
              <a:lnSpc>
                <a:spcPct val="100000"/>
              </a:lnSpc>
              <a:spcBef>
                <a:spcPts val="11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python	hello.py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69450" y="266250"/>
            <a:ext cx="57504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Unix Script</a:t>
            </a:r>
            <a:endParaRPr/>
          </a:p>
        </p:txBody>
      </p:sp>
      <p:sp>
        <p:nvSpPr>
          <p:cNvPr id="143" name="Google Shape;143;p28"/>
          <p:cNvSpPr txBox="1"/>
          <p:nvPr/>
        </p:nvSpPr>
        <p:spPr>
          <a:xfrm>
            <a:off x="329979" y="1301750"/>
            <a:ext cx="8044800" cy="46203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t/>
            </a:r>
            <a:endParaRPr/>
          </a:p>
          <a:p>
            <a:pPr indent="0" lvl="0" marL="0" marR="5080" rtl="0" algn="l">
              <a:lnSpc>
                <a:spcPct val="115000"/>
              </a:lnSpc>
              <a:spcBef>
                <a:spcPts val="16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#!/usr/bin/env	python  print</a:t>
            </a:r>
            <a:r>
              <a:rPr lang="en-US" sz="4000">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"hello	world")</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Run </a:t>
            </a:r>
            <a:r>
              <a:rPr lang="en-US" sz="4000"/>
              <a:t>Script via</a:t>
            </a:r>
            <a:r>
              <a:rPr b="0" i="0" lang="en-US" sz="4000" u="none" cap="none" strike="noStrike">
                <a:solidFill>
                  <a:srgbClr val="000000"/>
                </a:solidFill>
                <a:latin typeface="Arial"/>
                <a:ea typeface="Arial"/>
                <a:cs typeface="Arial"/>
                <a:sym typeface="Arial"/>
              </a:rPr>
              <a:t>:</a:t>
            </a:r>
            <a:endParaRPr/>
          </a:p>
          <a:p>
            <a:pPr indent="12700" lvl="0" marL="0" marR="0" rtl="0" algn="l">
              <a:lnSpc>
                <a:spcPct val="117499"/>
              </a:lnSpc>
              <a:spcBef>
                <a:spcPts val="11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chmod	+x	hello</a:t>
            </a:r>
            <a:endParaRPr/>
          </a:p>
          <a:p>
            <a:pPr indent="12700" lvl="0" marL="0" marR="0" rtl="0" algn="l">
              <a:lnSpc>
                <a:spcPct val="117499"/>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./hello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37275" y="1286375"/>
            <a:ext cx="8549700" cy="3147000"/>
          </a:xfrm>
          <a:prstGeom prst="rect">
            <a:avLst/>
          </a:prstGeom>
        </p:spPr>
        <p:txBody>
          <a:bodyPr anchorCtr="0" anchor="t" bIns="0" lIns="0" spcFirstLastPara="1" rIns="0" wrap="square" tIns="0">
            <a:noAutofit/>
          </a:bodyPr>
          <a:lstStyle/>
          <a:p>
            <a:pPr indent="0" lvl="0" marL="76200" marR="76200" rtl="0" algn="l">
              <a:lnSpc>
                <a:spcPct val="115000"/>
              </a:lnSpc>
              <a:spcBef>
                <a:spcPts val="0"/>
              </a:spcBef>
              <a:spcAft>
                <a:spcPts val="0"/>
              </a:spcAft>
              <a:buNone/>
            </a:pPr>
            <a:r>
              <a:rPr lang="en-US" sz="2400">
                <a:solidFill>
                  <a:srgbClr val="101094"/>
                </a:solidFill>
                <a:highlight>
                  <a:srgbClr val="EFF0F1"/>
                </a:highlight>
                <a:latin typeface="Consolas"/>
                <a:ea typeface="Consolas"/>
                <a:cs typeface="Consolas"/>
                <a:sym typeface="Consolas"/>
              </a:rPr>
              <a:t>#!/usr/bin/env /Users/nemus/Desktop/python/newproject/bin/python</a:t>
            </a:r>
            <a:endParaRPr sz="2400">
              <a:solidFill>
                <a:srgbClr val="101094"/>
              </a:solidFill>
              <a:highlight>
                <a:srgbClr val="EFF0F1"/>
              </a:highlight>
              <a:latin typeface="Consolas"/>
              <a:ea typeface="Consolas"/>
              <a:cs typeface="Consolas"/>
              <a:sym typeface="Consolas"/>
            </a:endParaRPr>
          </a:p>
          <a:p>
            <a:pPr indent="0" lvl="0" marL="76200" marR="76200" rtl="0" algn="l">
              <a:lnSpc>
                <a:spcPct val="115000"/>
              </a:lnSpc>
              <a:spcBef>
                <a:spcPts val="1100"/>
              </a:spcBef>
              <a:spcAft>
                <a:spcPts val="0"/>
              </a:spcAft>
              <a:buNone/>
            </a:pPr>
            <a:r>
              <a:rPr lang="en-US" sz="2400">
                <a:solidFill>
                  <a:srgbClr val="101094"/>
                </a:solidFill>
                <a:highlight>
                  <a:srgbClr val="EFF0F1"/>
                </a:highlight>
                <a:latin typeface="Consolas"/>
                <a:ea typeface="Consolas"/>
                <a:cs typeface="Consolas"/>
                <a:sym typeface="Consolas"/>
              </a:rPr>
              <a:t>import sys</a:t>
            </a:r>
            <a:endParaRPr sz="2400">
              <a:solidFill>
                <a:srgbClr val="101094"/>
              </a:solidFill>
              <a:highlight>
                <a:srgbClr val="EFF0F1"/>
              </a:highlight>
              <a:latin typeface="Consolas"/>
              <a:ea typeface="Consolas"/>
              <a:cs typeface="Consolas"/>
              <a:sym typeface="Consolas"/>
            </a:endParaRPr>
          </a:p>
          <a:p>
            <a:pPr indent="0" lvl="0" marL="76200" marR="76200" rtl="0" algn="l">
              <a:lnSpc>
                <a:spcPct val="115000"/>
              </a:lnSpc>
              <a:spcBef>
                <a:spcPts val="1100"/>
              </a:spcBef>
              <a:spcAft>
                <a:spcPts val="0"/>
              </a:spcAft>
              <a:buNone/>
            </a:pPr>
            <a:r>
              <a:rPr lang="en-US" sz="2400">
                <a:solidFill>
                  <a:srgbClr val="101094"/>
                </a:solidFill>
                <a:highlight>
                  <a:srgbClr val="EFF0F1"/>
                </a:highlight>
                <a:latin typeface="Consolas"/>
                <a:ea typeface="Consolas"/>
                <a:cs typeface="Consolas"/>
                <a:sym typeface="Consolas"/>
              </a:rPr>
              <a:t>print(sys.version)</a:t>
            </a:r>
            <a:endParaRPr sz="2400">
              <a:solidFill>
                <a:srgbClr val="101094"/>
              </a:solidFill>
              <a:highlight>
                <a:srgbClr val="EFF0F1"/>
              </a:highlight>
              <a:latin typeface="Consolas"/>
              <a:ea typeface="Consolas"/>
              <a:cs typeface="Consolas"/>
              <a:sym typeface="Consolas"/>
            </a:endParaRPr>
          </a:p>
          <a:p>
            <a:pPr indent="0" lvl="0" marL="76200" marR="76200" rtl="0" algn="l">
              <a:lnSpc>
                <a:spcPct val="115000"/>
              </a:lnSpc>
              <a:spcBef>
                <a:spcPts val="1100"/>
              </a:spcBef>
              <a:spcAft>
                <a:spcPts val="0"/>
              </a:spcAft>
              <a:buNone/>
            </a:pPr>
            <a:r>
              <a:rPr lang="en-US" sz="2400">
                <a:solidFill>
                  <a:srgbClr val="101094"/>
                </a:solidFill>
                <a:highlight>
                  <a:srgbClr val="EFF0F1"/>
                </a:highlight>
                <a:latin typeface="Consolas"/>
                <a:ea typeface="Consolas"/>
                <a:cs typeface="Consolas"/>
                <a:sym typeface="Consolas"/>
              </a:rPr>
              <a:t>print("Hello World!")</a:t>
            </a:r>
            <a:endParaRPr sz="2400">
              <a:solidFill>
                <a:srgbClr val="101094"/>
              </a:solidFill>
              <a:highlight>
                <a:srgbClr val="EFF0F1"/>
              </a:highlight>
              <a:latin typeface="Consolas"/>
              <a:ea typeface="Consolas"/>
              <a:cs typeface="Consolas"/>
              <a:sym typeface="Consolas"/>
            </a:endParaRPr>
          </a:p>
          <a:p>
            <a:pPr indent="0" lvl="0" marL="0" marR="76200" rtl="0" algn="l">
              <a:lnSpc>
                <a:spcPct val="115000"/>
              </a:lnSpc>
              <a:spcBef>
                <a:spcPts val="1100"/>
              </a:spcBef>
              <a:spcAft>
                <a:spcPts val="0"/>
              </a:spcAft>
              <a:buClr>
                <a:schemeClr val="dk1"/>
              </a:buClr>
              <a:buSzPts val="1100"/>
              <a:buFont typeface="Arial"/>
              <a:buNone/>
            </a:pPr>
            <a:r>
              <a:t/>
            </a:r>
            <a:endParaRPr sz="3600">
              <a:solidFill>
                <a:srgbClr val="303336"/>
              </a:solidFill>
              <a:highlight>
                <a:srgbClr val="EFF0F1"/>
              </a:highlight>
              <a:latin typeface="Consolas"/>
              <a:ea typeface="Consolas"/>
              <a:cs typeface="Consolas"/>
              <a:sym typeface="Consolas"/>
            </a:endParaRPr>
          </a:p>
          <a:p>
            <a:pPr indent="0" lvl="0" marL="0" rtl="0" algn="l">
              <a:spcBef>
                <a:spcPts val="11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2"/>
          <p:cNvSpPr txBox="1"/>
          <p:nvPr>
            <p:ph type="title"/>
          </p:nvPr>
        </p:nvSpPr>
        <p:spPr>
          <a:xfrm>
            <a:off x="599457" y="681925"/>
            <a:ext cx="51921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About Me</a:t>
            </a:r>
            <a:endParaRPr/>
          </a:p>
        </p:txBody>
      </p:sp>
      <p:sp>
        <p:nvSpPr>
          <p:cNvPr id="50" name="Google Shape;50;p12"/>
          <p:cNvSpPr txBox="1"/>
          <p:nvPr/>
        </p:nvSpPr>
        <p:spPr>
          <a:xfrm>
            <a:off x="599450" y="2069500"/>
            <a:ext cx="8709000" cy="423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rPr lang="en-US" sz="1800">
                <a:solidFill>
                  <a:srgbClr val="222222"/>
                </a:solidFill>
              </a:rPr>
              <a:t>Lance Buttars has been building payment infrastructure software for over eight years. He has architected payment software solutions utilizing services provided by American Express, Greendot, PayPal, Amazon, BlackHawk, MoneyGram, FIS, Zellepay, VISA, and MasterCard</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222222"/>
                </a:solidFill>
              </a:rPr>
              <a:t>.</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222222"/>
                </a:solidFill>
              </a:rPr>
              <a:t>Lance has eight years of experience managing PCI level one audits against card processing environments. Lance specializes in architecture and designing secure software solutions for the storage and processing of PCI level one platforms. </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222222"/>
                </a:solidFill>
              </a:rPr>
              <a:t>Lance currently leads a team of seven developers as the VP of Software Engineering and is responsible for architecture of PCI compliant payment infrastructure solutions </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rPr lang="en-US" sz="1800">
                <a:solidFill>
                  <a:srgbClr val="222222"/>
                </a:solidFill>
              </a:rPr>
              <a:t>Lance has a </a:t>
            </a:r>
            <a:r>
              <a:rPr lang="en-US" sz="1800">
                <a:solidFill>
                  <a:srgbClr val="222222"/>
                </a:solidFill>
              </a:rPr>
              <a:t>bachelor's</a:t>
            </a:r>
            <a:r>
              <a:rPr lang="en-US" sz="1800">
                <a:solidFill>
                  <a:srgbClr val="222222"/>
                </a:solidFill>
              </a:rPr>
              <a:t> degree in Computer Science and a Master of Science in Cyber security and Information Assurance.</a:t>
            </a:r>
            <a:endParaRPr sz="18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t/>
            </a:r>
            <a:endParaRPr sz="1100">
              <a:solidFill>
                <a:srgbClr val="222222"/>
              </a:solidFill>
            </a:endParaRPr>
          </a:p>
          <a:p>
            <a:pPr indent="0" lvl="0" marL="0" marR="0" rtl="0" algn="l">
              <a:lnSpc>
                <a:spcPct val="100000"/>
              </a:lnSpc>
              <a:spcBef>
                <a:spcPts val="0"/>
              </a:spcBef>
              <a:spcAft>
                <a:spcPts val="0"/>
              </a:spcAft>
              <a:buClr>
                <a:schemeClr val="dk1"/>
              </a:buClr>
              <a:buSzPts val="1100"/>
              <a:buFont typeface="Arial"/>
              <a:buNone/>
            </a:pPr>
            <a:r>
              <a:t/>
            </a:r>
            <a:endParaRPr sz="2400">
              <a:latin typeface="Times"/>
              <a:ea typeface="Times"/>
              <a:cs typeface="Times"/>
              <a:sym typeface="Times"/>
            </a:endParaRPr>
          </a:p>
          <a:p>
            <a:pPr indent="0" lvl="0" marL="0" marR="0" rtl="0" algn="l">
              <a:lnSpc>
                <a:spcPct val="233333"/>
              </a:lnSpc>
              <a:spcBef>
                <a:spcPts val="0"/>
              </a:spcBef>
              <a:spcAft>
                <a:spcPts val="0"/>
              </a:spcAft>
              <a:buClr>
                <a:srgbClr val="000000"/>
              </a:buClr>
              <a:buSzPts val="1200"/>
              <a:buFont typeface="Times"/>
              <a:buNone/>
            </a:pPr>
            <a:r>
              <a:t/>
            </a:r>
            <a:endParaRPr sz="2400">
              <a:latin typeface="Times"/>
              <a:ea typeface="Times"/>
              <a:cs typeface="Times"/>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829049" y="488949"/>
            <a:ext cx="2420622"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Objects</a:t>
            </a:r>
            <a:endParaRPr/>
          </a:p>
        </p:txBody>
      </p:sp>
      <p:sp>
        <p:nvSpPr>
          <p:cNvPr id="154" name="Google Shape;154;p30"/>
          <p:cNvSpPr txBox="1"/>
          <p:nvPr/>
        </p:nvSpPr>
        <p:spPr>
          <a:xfrm>
            <a:off x="491490" y="2219732"/>
            <a:ext cx="9132570" cy="34036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Everything in </a:t>
            </a:r>
            <a:r>
              <a:rPr b="0" i="1" lang="en-US" sz="4100" u="none" cap="none" strike="noStrike">
                <a:solidFill>
                  <a:srgbClr val="000000"/>
                </a:solidFill>
                <a:latin typeface="Arial"/>
                <a:ea typeface="Arial"/>
                <a:cs typeface="Arial"/>
                <a:sym typeface="Arial"/>
              </a:rPr>
              <a:t>Python </a:t>
            </a:r>
            <a:r>
              <a:rPr b="0" i="0" lang="en-US" sz="4000" u="none" cap="none" strike="noStrike">
                <a:solidFill>
                  <a:srgbClr val="000000"/>
                </a:solidFill>
                <a:latin typeface="Arial"/>
                <a:ea typeface="Arial"/>
                <a:cs typeface="Arial"/>
                <a:sym typeface="Arial"/>
              </a:rPr>
              <a:t>is an object </a:t>
            </a:r>
            <a:r>
              <a:rPr lang="en-US" sz="4000"/>
              <a:t>which </a:t>
            </a:r>
            <a:r>
              <a:rPr b="0" i="0" lang="en-US" sz="4000" u="none" cap="none" strike="noStrike">
                <a:solidFill>
                  <a:srgbClr val="000000"/>
                </a:solidFill>
                <a:latin typeface="Arial"/>
                <a:ea typeface="Arial"/>
                <a:cs typeface="Arial"/>
                <a:sym typeface="Arial"/>
              </a:rPr>
              <a:t>has the </a:t>
            </a:r>
            <a:r>
              <a:rPr lang="en-US" sz="4000"/>
              <a:t>following </a:t>
            </a:r>
            <a:r>
              <a:rPr lang="en-US" sz="4000"/>
              <a:t>attributes</a:t>
            </a:r>
            <a:r>
              <a:rPr b="0" i="0" lang="en-US" sz="4000" u="none" cap="none" strike="noStrike">
                <a:solidFill>
                  <a:srgbClr val="000000"/>
                </a:solidFill>
                <a:latin typeface="Arial"/>
                <a:ea typeface="Arial"/>
                <a:cs typeface="Arial"/>
                <a:sym typeface="Arial"/>
              </a:rPr>
              <a:t>:</a:t>
            </a:r>
            <a:endParaRPr/>
          </a:p>
          <a:p>
            <a:pPr indent="-323850" lvl="0" marL="876300" marR="0" rtl="0" algn="l">
              <a:lnSpc>
                <a:spcPct val="100000"/>
              </a:lnSpc>
              <a:spcBef>
                <a:spcPts val="10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an </a:t>
            </a:r>
            <a:r>
              <a:rPr b="0" i="1" lang="en-US" sz="4100" u="none" cap="none" strike="noStrike">
                <a:solidFill>
                  <a:srgbClr val="000000"/>
                </a:solidFill>
                <a:latin typeface="Arial"/>
                <a:ea typeface="Arial"/>
                <a:cs typeface="Arial"/>
                <a:sym typeface="Arial"/>
              </a:rPr>
              <a:t>identity </a:t>
            </a:r>
            <a:r>
              <a:rPr b="0" i="0" lang="en-US" sz="4000" u="none" cap="none" strike="noStrike">
                <a:solidFill>
                  <a:srgbClr val="000000"/>
                </a:solidFill>
                <a:latin typeface="Arial"/>
                <a:ea typeface="Arial"/>
                <a:cs typeface="Arial"/>
                <a:sym typeface="Arial"/>
              </a:rPr>
              <a:t>(</a:t>
            </a:r>
            <a:r>
              <a:rPr b="0" i="0" lang="en-US" sz="4000" u="none" cap="none" strike="noStrike">
                <a:solidFill>
                  <a:srgbClr val="000000"/>
                </a:solidFill>
                <a:latin typeface="Trebuchet MS"/>
                <a:ea typeface="Trebuchet MS"/>
                <a:cs typeface="Trebuchet MS"/>
                <a:sym typeface="Trebuchet MS"/>
              </a:rPr>
              <a:t>id</a:t>
            </a:r>
            <a:r>
              <a:rPr b="0" i="0" lang="en-US" sz="4000" u="none" cap="none" strike="noStrike">
                <a:solidFill>
                  <a:srgbClr val="000000"/>
                </a:solidFill>
                <a:latin typeface="Arial"/>
                <a:ea typeface="Arial"/>
                <a:cs typeface="Arial"/>
                <a:sym typeface="Arial"/>
              </a:rPr>
              <a:t>)</a:t>
            </a:r>
            <a:endParaRPr/>
          </a:p>
          <a:p>
            <a:pPr indent="-323850" lvl="0" marL="876300" marR="5080" rtl="0" algn="l">
              <a:lnSpc>
                <a:spcPct val="112195"/>
              </a:lnSpc>
              <a:spcBef>
                <a:spcPts val="16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a </a:t>
            </a:r>
            <a:r>
              <a:rPr b="0" i="1" lang="en-US" sz="4100" u="none" cap="none" strike="noStrike">
                <a:solidFill>
                  <a:srgbClr val="000000"/>
                </a:solidFill>
                <a:latin typeface="Arial"/>
                <a:ea typeface="Arial"/>
                <a:cs typeface="Arial"/>
                <a:sym typeface="Arial"/>
              </a:rPr>
              <a:t>type </a:t>
            </a:r>
            <a:r>
              <a:rPr b="0" i="0" lang="en-US" sz="4000" u="none" cap="none" strike="noStrike">
                <a:solidFill>
                  <a:srgbClr val="000000"/>
                </a:solidFill>
                <a:latin typeface="Arial"/>
                <a:ea typeface="Arial"/>
                <a:cs typeface="Arial"/>
                <a:sym typeface="Arial"/>
              </a:rPr>
              <a:t>(</a:t>
            </a:r>
            <a:r>
              <a:rPr b="0" i="0" lang="en-US" sz="4000" u="none" cap="none" strike="noStrike">
                <a:solidFill>
                  <a:srgbClr val="000000"/>
                </a:solidFill>
                <a:latin typeface="Trebuchet MS"/>
                <a:ea typeface="Trebuchet MS"/>
                <a:cs typeface="Trebuchet MS"/>
                <a:sym typeface="Trebuchet MS"/>
              </a:rPr>
              <a:t>type</a:t>
            </a:r>
            <a:r>
              <a:rPr b="0" i="0" lang="en-US" sz="4000" u="none" cap="none" strike="noStrike">
                <a:solidFill>
                  <a:srgbClr val="000000"/>
                </a:solidFill>
                <a:latin typeface="Arial"/>
                <a:ea typeface="Arial"/>
                <a:cs typeface="Arial"/>
                <a:sym typeface="Arial"/>
              </a:rPr>
              <a:t>). </a:t>
            </a:r>
            <a:r>
              <a:rPr lang="en-US" sz="4000"/>
              <a:t>Important to operations.</a:t>
            </a:r>
            <a:endParaRPr/>
          </a:p>
          <a:p>
            <a:pPr indent="-323850" lvl="0" marL="876300" marR="0" rtl="0" algn="l">
              <a:lnSpc>
                <a:spcPct val="100000"/>
              </a:lnSpc>
              <a:spcBef>
                <a:spcPts val="9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a </a:t>
            </a:r>
            <a:r>
              <a:rPr b="0" i="1" lang="en-US" sz="4100" u="none" cap="none" strike="noStrike">
                <a:solidFill>
                  <a:srgbClr val="000000"/>
                </a:solidFill>
                <a:latin typeface="Arial"/>
                <a:ea typeface="Arial"/>
                <a:cs typeface="Arial"/>
                <a:sym typeface="Arial"/>
              </a:rPr>
              <a:t>value </a:t>
            </a:r>
            <a:r>
              <a:rPr lang="en-US" sz="4000"/>
              <a:t>which is </a:t>
            </a:r>
            <a:r>
              <a:rPr b="0" i="0" lang="en-US" sz="4000" u="none" cap="none" strike="noStrike">
                <a:solidFill>
                  <a:srgbClr val="000000"/>
                </a:solidFill>
                <a:latin typeface="Arial"/>
                <a:ea typeface="Arial"/>
                <a:cs typeface="Arial"/>
                <a:sym typeface="Arial"/>
              </a:rPr>
              <a:t>mutable or immutable</a:t>
            </a:r>
            <a:r>
              <a:rPr lang="en-US" sz="4000"/>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4658359" y="472439"/>
            <a:ext cx="762001"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id</a:t>
            </a:r>
            <a:endParaRPr/>
          </a:p>
        </p:txBody>
      </p:sp>
      <p:sp>
        <p:nvSpPr>
          <p:cNvPr id="160" name="Google Shape;160;p31"/>
          <p:cNvSpPr txBox="1"/>
          <p:nvPr/>
        </p:nvSpPr>
        <p:spPr>
          <a:xfrm>
            <a:off x="491512" y="2917200"/>
            <a:ext cx="5298300" cy="1786800"/>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20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a = 6</a:t>
            </a:r>
            <a:endParaRPr b="1" sz="4000">
              <a:solidFill>
                <a:srgbClr val="00007F"/>
              </a:solidFill>
              <a:latin typeface="Trebuchet MS"/>
              <a:ea typeface="Trebuchet MS"/>
              <a:cs typeface="Trebuchet MS"/>
              <a:sym typeface="Trebuchet MS"/>
            </a:endParaRPr>
          </a:p>
          <a:p>
            <a:pPr indent="12700" lvl="0" marL="0" marR="5080" rtl="0" algn="l">
              <a:lnSpc>
                <a:spcPct val="115000"/>
              </a:lnSpc>
              <a:spcBef>
                <a:spcPts val="20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id(a)</a:t>
            </a:r>
            <a:endParaRPr b="1" sz="4000">
              <a:solidFill>
                <a:srgbClr val="00007F"/>
              </a:solidFill>
              <a:latin typeface="Trebuchet MS"/>
              <a:ea typeface="Trebuchet MS"/>
              <a:cs typeface="Trebuchet MS"/>
              <a:sym typeface="Trebuchet MS"/>
            </a:endParaRPr>
          </a:p>
          <a:p>
            <a:pPr indent="12700" lvl="0" marL="0" marR="5080" rtl="0" algn="l">
              <a:lnSpc>
                <a:spcPct val="115000"/>
              </a:lnSpc>
              <a:spcBef>
                <a:spcPts val="20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140503896052064</a:t>
            </a:r>
            <a:endParaRPr b="1" sz="4000">
              <a:solidFill>
                <a:srgbClr val="00007F"/>
              </a:solidFill>
              <a:latin typeface="Trebuchet MS"/>
              <a:ea typeface="Trebuchet MS"/>
              <a:cs typeface="Trebuchet MS"/>
              <a:sym typeface="Trebuchet MS"/>
            </a:endParaRPr>
          </a:p>
          <a:p>
            <a:pPr indent="12700" lvl="0" marL="0" marR="5080" rtl="0" algn="l">
              <a:lnSpc>
                <a:spcPct val="115000"/>
              </a:lnSpc>
              <a:spcBef>
                <a:spcPts val="200"/>
              </a:spcBef>
              <a:spcAft>
                <a:spcPts val="0"/>
              </a:spcAft>
              <a:buClr>
                <a:schemeClr val="dk1"/>
              </a:buClr>
              <a:buSzPts val="1100"/>
              <a:buFont typeface="Arial"/>
              <a:buNone/>
            </a:pPr>
            <a:r>
              <a:t/>
            </a:r>
            <a:endParaRPr b="1" sz="4000">
              <a:solidFill>
                <a:srgbClr val="00007F"/>
              </a:solidFill>
              <a:latin typeface="Trebuchet MS"/>
              <a:ea typeface="Trebuchet MS"/>
              <a:cs typeface="Trebuchet MS"/>
              <a:sym typeface="Trebuchet MS"/>
            </a:endParaRPr>
          </a:p>
          <a:p>
            <a:pPr indent="12700" lvl="0" marL="0" marR="5080" rtl="0" algn="l">
              <a:lnSpc>
                <a:spcPct val="115000"/>
              </a:lnSpc>
              <a:spcBef>
                <a:spcPts val="200"/>
              </a:spcBef>
              <a:spcAft>
                <a:spcPts val="0"/>
              </a:spcAft>
              <a:buClr>
                <a:srgbClr val="00007F"/>
              </a:buClr>
              <a:buSzPts val="4000"/>
              <a:buFont typeface="Trebuchet MS"/>
              <a:buNone/>
            </a:pPr>
            <a:r>
              <a:t/>
            </a:r>
            <a:endParaRPr b="1" sz="4000">
              <a:solidFill>
                <a:srgbClr val="00007F"/>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1662734" y="472450"/>
            <a:ext cx="41265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Python Types</a:t>
            </a:r>
            <a:endParaRPr/>
          </a:p>
        </p:txBody>
      </p:sp>
      <p:sp>
        <p:nvSpPr>
          <p:cNvPr id="166" name="Google Shape;166;p32"/>
          <p:cNvSpPr txBox="1"/>
          <p:nvPr/>
        </p:nvSpPr>
        <p:spPr>
          <a:xfrm>
            <a:off x="1723684" y="2739056"/>
            <a:ext cx="5862600" cy="2798400"/>
          </a:xfrm>
          <a:prstGeom prst="rect">
            <a:avLst/>
          </a:prstGeom>
          <a:noFill/>
          <a:ln>
            <a:noFill/>
          </a:ln>
        </p:spPr>
        <p:txBody>
          <a:bodyPr anchorCtr="0" anchor="t" bIns="0" lIns="0" spcFirstLastPara="1" rIns="0" wrap="square" tIns="0">
            <a:noAutofit/>
          </a:bodyPr>
          <a:lstStyle/>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a = 8</a:t>
            </a:r>
            <a:endParaRPr b="1" sz="4000">
              <a:solidFill>
                <a:srgbClr val="00007F"/>
              </a:solidFill>
              <a:latin typeface="Trebuchet MS"/>
              <a:ea typeface="Trebuchet MS"/>
              <a:cs typeface="Trebuchet MS"/>
              <a:sym typeface="Trebuchet MS"/>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type(a)</a:t>
            </a:r>
            <a:endParaRPr b="1" sz="4000">
              <a:solidFill>
                <a:srgbClr val="00007F"/>
              </a:solidFill>
              <a:latin typeface="Trebuchet MS"/>
              <a:ea typeface="Trebuchet MS"/>
              <a:cs typeface="Trebuchet MS"/>
              <a:sym typeface="Trebuchet MS"/>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&lt;type 'int'&gt;</a:t>
            </a:r>
            <a:endParaRPr b="1" sz="4000">
              <a:solidFill>
                <a:srgbClr val="00007F"/>
              </a:solidFill>
              <a:latin typeface="Trebuchet MS"/>
              <a:ea typeface="Trebuchet MS"/>
              <a:cs typeface="Trebuchet MS"/>
              <a:sym typeface="Trebuchet MS"/>
            </a:endParaRPr>
          </a:p>
          <a:p>
            <a:pPr indent="12700" lvl="0" marL="0" marR="0" rtl="0" algn="l">
              <a:lnSpc>
                <a:spcPct val="117499"/>
              </a:lnSpc>
              <a:spcBef>
                <a:spcPts val="0"/>
              </a:spcBef>
              <a:spcAft>
                <a:spcPts val="0"/>
              </a:spcAft>
              <a:buClr>
                <a:srgbClr val="7F7F7F"/>
              </a:buClr>
              <a:buSzPts val="4000"/>
              <a:buFont typeface="Trebuchet MS"/>
              <a:buNone/>
            </a:pPr>
            <a:r>
              <a:t/>
            </a:r>
            <a:endParaRPr b="1" sz="4000">
              <a:solidFill>
                <a:srgbClr val="00007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2568331" y="488950"/>
            <a:ext cx="52851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Python Mutables</a:t>
            </a:r>
            <a:endParaRPr/>
          </a:p>
        </p:txBody>
      </p:sp>
      <p:sp>
        <p:nvSpPr>
          <p:cNvPr id="172" name="Google Shape;172;p33"/>
          <p:cNvSpPr txBox="1"/>
          <p:nvPr/>
        </p:nvSpPr>
        <p:spPr>
          <a:xfrm>
            <a:off x="703364" y="2452728"/>
            <a:ext cx="8813100" cy="1850400"/>
          </a:xfrm>
          <a:prstGeom prst="rect">
            <a:avLst/>
          </a:prstGeom>
          <a:noFill/>
          <a:ln>
            <a:noFill/>
          </a:ln>
        </p:spPr>
        <p:txBody>
          <a:bodyPr anchorCtr="0" anchor="t" bIns="0" lIns="0" spcFirstLastPara="1" rIns="0" wrap="square" tIns="0">
            <a:noAutofit/>
          </a:bodyPr>
          <a:lstStyle/>
          <a:p>
            <a:pPr indent="-323850" lvl="0" marL="336550" marR="5080" rtl="0" algn="l">
              <a:lnSpc>
                <a:spcPct val="115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Mutable: When you </a:t>
            </a:r>
            <a:r>
              <a:rPr lang="en-US" sz="4000"/>
              <a:t>change </a:t>
            </a:r>
            <a:r>
              <a:rPr b="0" i="0" lang="en-US" sz="4000" u="none" cap="none" strike="noStrike">
                <a:solidFill>
                  <a:srgbClr val="000000"/>
                </a:solidFill>
                <a:latin typeface="Arial"/>
                <a:ea typeface="Arial"/>
                <a:cs typeface="Arial"/>
                <a:sym typeface="Arial"/>
              </a:rPr>
              <a:t>the</a:t>
            </a:r>
            <a:r>
              <a:rPr b="0" i="0" lang="en-US" sz="4000" u="none" cap="none" strike="noStrike">
                <a:solidFill>
                  <a:srgbClr val="000000"/>
                </a:solidFill>
                <a:latin typeface="Arial"/>
                <a:ea typeface="Arial"/>
                <a:cs typeface="Arial"/>
                <a:sym typeface="Arial"/>
              </a:rPr>
              <a:t> item</a:t>
            </a:r>
            <a:r>
              <a:rPr b="0" i="0" lang="en-US" sz="4000" u="none" cap="none" strike="noStrike">
                <a:solidFill>
                  <a:srgbClr val="000000"/>
                </a:solidFill>
                <a:latin typeface="Arial"/>
                <a:ea typeface="Arial"/>
                <a:cs typeface="Arial"/>
                <a:sym typeface="Arial"/>
              </a:rPr>
              <a:t>, the internal python </a:t>
            </a:r>
            <a:r>
              <a:rPr b="0" i="0" lang="en-US" sz="4000" u="none" cap="none" strike="noStrike">
                <a:solidFill>
                  <a:srgbClr val="000000"/>
                </a:solidFill>
                <a:latin typeface="Trebuchet MS"/>
                <a:ea typeface="Trebuchet MS"/>
                <a:cs typeface="Trebuchet MS"/>
                <a:sym typeface="Trebuchet MS"/>
              </a:rPr>
              <a:t>id </a:t>
            </a:r>
            <a:r>
              <a:rPr b="0" i="0" lang="en-US" sz="4000" u="none" cap="none" strike="noStrike">
                <a:solidFill>
                  <a:srgbClr val="000000"/>
                </a:solidFill>
                <a:latin typeface="Arial"/>
                <a:ea typeface="Arial"/>
                <a:cs typeface="Arial"/>
                <a:sym typeface="Arial"/>
              </a:rPr>
              <a:t>is  still the same. </a:t>
            </a:r>
            <a:endParaRPr b="0" i="0" sz="4000" u="none" cap="none" strike="noStrike">
              <a:solidFill>
                <a:srgbClr val="000000"/>
              </a:solidFill>
              <a:latin typeface="Arial"/>
              <a:ea typeface="Arial"/>
              <a:cs typeface="Arial"/>
              <a:sym typeface="Arial"/>
            </a:endParaRPr>
          </a:p>
          <a:p>
            <a:pPr indent="-323850" lvl="0" marL="336550" marR="5080" rtl="0" algn="l">
              <a:lnSpc>
                <a:spcPct val="115000"/>
              </a:lnSpc>
              <a:spcBef>
                <a:spcPts val="0"/>
              </a:spcBef>
              <a:spcAft>
                <a:spcPts val="0"/>
              </a:spcAft>
              <a:buClr>
                <a:srgbClr val="000000"/>
              </a:buClr>
              <a:buSzPts val="1800"/>
              <a:buFont typeface="Trebuchet MS"/>
              <a:buChar char="●"/>
            </a:pPr>
            <a:r>
              <a:rPr lang="en-US" sz="4000"/>
              <a:t>Mutables are </a:t>
            </a:r>
            <a:r>
              <a:rPr b="0" i="0" lang="en-US" sz="4000" u="none" cap="none" strike="noStrike">
                <a:solidFill>
                  <a:srgbClr val="000000"/>
                </a:solidFill>
                <a:latin typeface="Arial"/>
                <a:ea typeface="Arial"/>
                <a:cs typeface="Arial"/>
                <a:sym typeface="Arial"/>
              </a:rPr>
              <a:t>Dictionary, List</a:t>
            </a:r>
            <a:endParaRPr/>
          </a:p>
          <a:p>
            <a:pPr indent="-323850" lvl="0" marL="336550" marR="0" rtl="0" algn="l">
              <a:lnSpc>
                <a:spcPct val="100000"/>
              </a:lnSpc>
              <a:spcBef>
                <a:spcPts val="10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Immutables are : String, Integer, Tuple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727449" y="488949"/>
            <a:ext cx="2624457"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Mutable</a:t>
            </a:r>
            <a:endParaRPr/>
          </a:p>
        </p:txBody>
      </p:sp>
      <p:sp>
        <p:nvSpPr>
          <p:cNvPr id="178" name="Google Shape;178;p34"/>
          <p:cNvSpPr txBox="1"/>
          <p:nvPr/>
        </p:nvSpPr>
        <p:spPr>
          <a:xfrm>
            <a:off x="491501" y="1450352"/>
            <a:ext cx="7465800" cy="5535900"/>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chemeClr val="dk1"/>
              </a:buClr>
              <a:buSzPts val="1100"/>
              <a:buFont typeface="Arial"/>
              <a:buNone/>
            </a:pPr>
            <a:r>
              <a:rPr b="1" lang="en-US" sz="4000">
                <a:solidFill>
                  <a:srgbClr val="00007F"/>
                </a:solidFill>
              </a:rPr>
              <a:t>&gt;&gt;&gt; t = []</a:t>
            </a:r>
            <a:endParaRPr b="1" sz="4000">
              <a:solidFill>
                <a:srgbClr val="00007F"/>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00007F"/>
                </a:solidFill>
              </a:rPr>
              <a:t>&gt;&gt;&gt; id (t)</a:t>
            </a:r>
            <a:endParaRPr b="1" sz="4000">
              <a:solidFill>
                <a:srgbClr val="00007F"/>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FF0000"/>
                </a:solidFill>
              </a:rPr>
              <a:t>4500725840</a:t>
            </a:r>
            <a:endParaRPr b="1" sz="4000">
              <a:solidFill>
                <a:srgbClr val="FF0000"/>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00007F"/>
                </a:solidFill>
              </a:rPr>
              <a:t>&gt;&gt;&gt; t.append("test")</a:t>
            </a:r>
            <a:endParaRPr b="1" sz="4000">
              <a:solidFill>
                <a:srgbClr val="00007F"/>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00007F"/>
                </a:solidFill>
              </a:rPr>
              <a:t>&gt;&gt;&gt; t</a:t>
            </a:r>
            <a:endParaRPr b="1" sz="4000">
              <a:solidFill>
                <a:srgbClr val="00007F"/>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FF0000"/>
                </a:solidFill>
              </a:rPr>
              <a:t>['test']</a:t>
            </a:r>
            <a:endParaRPr b="1" sz="4000">
              <a:solidFill>
                <a:srgbClr val="FF0000"/>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00007F"/>
                </a:solidFill>
              </a:rPr>
              <a:t>&gt;&gt;&gt; id(t)</a:t>
            </a:r>
            <a:endParaRPr b="1" sz="4000">
              <a:solidFill>
                <a:srgbClr val="00007F"/>
              </a:solidFill>
            </a:endParaRPr>
          </a:p>
          <a:p>
            <a:pPr indent="12700" lvl="0" marL="0" marR="5080" rtl="0" algn="l">
              <a:lnSpc>
                <a:spcPct val="115000"/>
              </a:lnSpc>
              <a:spcBef>
                <a:spcPts val="0"/>
              </a:spcBef>
              <a:spcAft>
                <a:spcPts val="0"/>
              </a:spcAft>
              <a:buClr>
                <a:schemeClr val="dk1"/>
              </a:buClr>
              <a:buSzPts val="1100"/>
              <a:buFont typeface="Arial"/>
              <a:buNone/>
            </a:pPr>
            <a:r>
              <a:rPr b="1" lang="en-US" sz="4000">
                <a:solidFill>
                  <a:srgbClr val="FF0000"/>
                </a:solidFill>
              </a:rPr>
              <a:t>4500725840</a:t>
            </a:r>
            <a:endParaRPr b="1" sz="4000">
              <a:solidFill>
                <a:srgbClr val="FF0000"/>
              </a:solidFill>
            </a:endParaRPr>
          </a:p>
          <a:p>
            <a:pPr indent="12700" lvl="0" marL="0" marR="5080" rtl="0" algn="l">
              <a:lnSpc>
                <a:spcPct val="115000"/>
              </a:lnSpc>
              <a:spcBef>
                <a:spcPts val="0"/>
              </a:spcBef>
              <a:spcAft>
                <a:spcPts val="0"/>
              </a:spcAft>
              <a:buClr>
                <a:srgbClr val="00007F"/>
              </a:buClr>
              <a:buSzPts val="4000"/>
              <a:buFont typeface="Trebuchet MS"/>
              <a:buNone/>
            </a:pPr>
            <a:r>
              <a:t/>
            </a:r>
            <a:endParaRPr b="1" sz="4000">
              <a:solidFill>
                <a:srgbClr val="00007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343909" y="488949"/>
            <a:ext cx="3391535"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Immutable</a:t>
            </a:r>
            <a:endParaRPr/>
          </a:p>
        </p:txBody>
      </p:sp>
      <p:sp>
        <p:nvSpPr>
          <p:cNvPr id="184" name="Google Shape;184;p35"/>
          <p:cNvSpPr txBox="1"/>
          <p:nvPr/>
        </p:nvSpPr>
        <p:spPr>
          <a:xfrm>
            <a:off x="683229" y="1651075"/>
            <a:ext cx="8712900" cy="3524100"/>
          </a:xfrm>
          <a:prstGeom prst="rect">
            <a:avLst/>
          </a:prstGeom>
          <a:noFill/>
          <a:ln>
            <a:noFill/>
          </a:ln>
        </p:spPr>
        <p:txBody>
          <a:bodyPr anchorCtr="0" anchor="t" bIns="0" lIns="0" spcFirstLastPara="1" rIns="0" wrap="square" tIns="0">
            <a:noAutofit/>
          </a:bodyPr>
          <a:lstStyle/>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rPr>
              <a:t>&gt;&gt;&gt; x = 4</a:t>
            </a:r>
            <a:endParaRPr b="1" sz="4000">
              <a:solidFill>
                <a:srgbClr val="00007F"/>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rPr>
              <a:t>&gt;&gt;&gt; id(x)</a:t>
            </a:r>
            <a:endParaRPr b="1" sz="4000">
              <a:solidFill>
                <a:srgbClr val="00007F"/>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FF0000"/>
                </a:solidFill>
              </a:rPr>
              <a:t>140247902999600</a:t>
            </a:r>
            <a:endParaRPr b="1" sz="4000">
              <a:solidFill>
                <a:srgbClr val="FF0000"/>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rPr>
              <a:t>&gt;&gt;&gt; x = x + 2</a:t>
            </a:r>
            <a:endParaRPr b="1" sz="4000">
              <a:solidFill>
                <a:srgbClr val="00007F"/>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rPr>
              <a:t>&gt;&gt;&gt; id(x)</a:t>
            </a:r>
            <a:endParaRPr b="1" sz="4000">
              <a:solidFill>
                <a:srgbClr val="00007F"/>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FF0000"/>
                </a:solidFill>
              </a:rPr>
              <a:t>140247902999552 </a:t>
            </a:r>
            <a:endParaRPr b="1" sz="4000">
              <a:solidFill>
                <a:srgbClr val="FF0000"/>
              </a:solidFill>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274E13"/>
                </a:solidFill>
              </a:rPr>
              <a:t>The ID is </a:t>
            </a:r>
            <a:r>
              <a:rPr b="1" lang="en-US" sz="4000">
                <a:solidFill>
                  <a:srgbClr val="274E13"/>
                </a:solidFill>
              </a:rPr>
              <a:t>different</a:t>
            </a:r>
            <a:r>
              <a:rPr b="1" lang="en-US" sz="4000">
                <a:solidFill>
                  <a:srgbClr val="274E13"/>
                </a:solidFill>
              </a:rPr>
              <a:t> so the original is no longer </a:t>
            </a:r>
            <a:r>
              <a:rPr b="1" lang="en-US" sz="4000">
                <a:solidFill>
                  <a:srgbClr val="274E13"/>
                </a:solidFill>
              </a:rPr>
              <a:t>referenced</a:t>
            </a:r>
            <a:r>
              <a:rPr b="1" lang="en-US" sz="4000">
                <a:solidFill>
                  <a:srgbClr val="274E13"/>
                </a:solidFill>
              </a:rPr>
              <a:t>.  </a:t>
            </a:r>
            <a:endParaRPr b="1" sz="4000">
              <a:solidFill>
                <a:srgbClr val="274E13"/>
              </a:solidFill>
            </a:endParaRPr>
          </a:p>
          <a:p>
            <a:pPr indent="12700" lvl="0" marL="0" marR="0" rtl="0" algn="l">
              <a:lnSpc>
                <a:spcPct val="117499"/>
              </a:lnSpc>
              <a:spcBef>
                <a:spcPts val="0"/>
              </a:spcBef>
              <a:spcAft>
                <a:spcPts val="0"/>
              </a:spcAft>
              <a:buClr>
                <a:srgbClr val="7F7F7F"/>
              </a:buClr>
              <a:buSzPts val="4000"/>
              <a:buFont typeface="Trebuchet MS"/>
              <a:buNone/>
            </a:pPr>
            <a:r>
              <a:t/>
            </a:r>
            <a:endParaRPr b="1" sz="4000">
              <a:solidFill>
                <a:srgbClr val="00007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1603347" y="488950"/>
            <a:ext cx="48819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V</a:t>
            </a:r>
            <a:r>
              <a:rPr lang="en-US"/>
              <a:t>ariables</a:t>
            </a:r>
            <a:endParaRPr/>
          </a:p>
        </p:txBody>
      </p:sp>
      <p:sp>
        <p:nvSpPr>
          <p:cNvPr id="190" name="Google Shape;190;p36"/>
          <p:cNvSpPr txBox="1"/>
          <p:nvPr/>
        </p:nvSpPr>
        <p:spPr>
          <a:xfrm>
            <a:off x="997900" y="2212025"/>
            <a:ext cx="8088000" cy="25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4000"/>
              <a:t>&gt;&gt;&gt; x = 4        #Integer</a:t>
            </a:r>
            <a:endParaRPr sz="4000"/>
          </a:p>
          <a:p>
            <a:pPr indent="0" lvl="0" marL="0" rtl="0" algn="l">
              <a:spcBef>
                <a:spcPts val="0"/>
              </a:spcBef>
              <a:spcAft>
                <a:spcPts val="0"/>
              </a:spcAft>
              <a:buClr>
                <a:schemeClr val="dk1"/>
              </a:buClr>
              <a:buSzPts val="1100"/>
              <a:buFont typeface="Arial"/>
              <a:buNone/>
            </a:pPr>
            <a:r>
              <a:rPr lang="en-US" sz="4000"/>
              <a:t>&gt;&gt;&gt; y = 3.14   #Float</a:t>
            </a:r>
            <a:endParaRPr sz="4000"/>
          </a:p>
          <a:p>
            <a:pPr indent="0" lvl="0" marL="0" rtl="0" algn="l">
              <a:spcBef>
                <a:spcPts val="0"/>
              </a:spcBef>
              <a:spcAft>
                <a:spcPts val="0"/>
              </a:spcAft>
              <a:buNone/>
            </a:pPr>
            <a:r>
              <a:rPr lang="en-US" sz="4000"/>
              <a:t>&gt;&gt;&gt; z = "cat"   # String</a:t>
            </a:r>
            <a:endParaRPr sz="4000"/>
          </a:p>
          <a:p>
            <a:pPr indent="0" lvl="0" marL="0" rtl="0" algn="l">
              <a:spcBef>
                <a:spcPts val="0"/>
              </a:spcBef>
              <a:spcAft>
                <a:spcPts val="0"/>
              </a:spcAft>
              <a:buNone/>
            </a:pPr>
            <a:r>
              <a:t/>
            </a:r>
            <a:endParaRPr sz="4000"/>
          </a:p>
          <a:p>
            <a:pPr indent="0" lvl="0" marL="0" rtl="0" algn="l">
              <a:spcBef>
                <a:spcPts val="0"/>
              </a:spcBef>
              <a:spcAft>
                <a:spcPts val="0"/>
              </a:spcAft>
              <a:buNone/>
            </a:pPr>
            <a:r>
              <a:rPr lang="en-US" sz="4000"/>
              <a:t>Traceback (most recent call last):</a:t>
            </a:r>
            <a:endParaRPr sz="4000"/>
          </a:p>
          <a:p>
            <a:pPr indent="0" lvl="0" marL="0" rtl="0" algn="l">
              <a:spcBef>
                <a:spcPts val="0"/>
              </a:spcBef>
              <a:spcAft>
                <a:spcPts val="0"/>
              </a:spcAft>
              <a:buNone/>
            </a:pPr>
            <a:r>
              <a:rPr lang="en-US" sz="4000"/>
              <a:t>  File "&lt;stdin&gt;", line 1, in &lt;module&gt;</a:t>
            </a:r>
            <a:endParaRPr sz="4000"/>
          </a:p>
          <a:p>
            <a:pPr indent="0" lvl="0" marL="0" rtl="0" algn="l">
              <a:spcBef>
                <a:spcPts val="0"/>
              </a:spcBef>
              <a:spcAft>
                <a:spcPts val="0"/>
              </a:spcAft>
              <a:buNone/>
            </a:pPr>
            <a:r>
              <a:rPr lang="en-US" sz="4000"/>
              <a:t>TypeError: unsupported operand type(s) for +: 'int' and 'str'</a:t>
            </a:r>
            <a:endParaRPr sz="4000"/>
          </a:p>
          <a:p>
            <a:pPr indent="0" lvl="0" marL="0" rtl="0" algn="l">
              <a:spcBef>
                <a:spcPts val="0"/>
              </a:spcBef>
              <a:spcAft>
                <a:spcPts val="0"/>
              </a:spcAft>
              <a:buClr>
                <a:schemeClr val="dk1"/>
              </a:buClr>
              <a:buSzPts val="1100"/>
              <a:buFont typeface="Arial"/>
              <a:buNone/>
            </a:pPr>
            <a:r>
              <a:t/>
            </a:r>
            <a:endParaRPr sz="4000"/>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1603350" y="607725"/>
            <a:ext cx="7051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Python Naming Guide </a:t>
            </a:r>
            <a:endParaRPr/>
          </a:p>
        </p:txBody>
      </p:sp>
      <p:sp>
        <p:nvSpPr>
          <p:cNvPr id="196" name="Google Shape;196;p37"/>
          <p:cNvSpPr txBox="1"/>
          <p:nvPr/>
        </p:nvSpPr>
        <p:spPr>
          <a:xfrm>
            <a:off x="491507" y="2523500"/>
            <a:ext cx="9425400" cy="2544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US" sz="4000" u="none" cap="none" strike="noStrike">
                <a:solidFill>
                  <a:srgbClr val="000000"/>
                </a:solidFill>
                <a:latin typeface="Arial"/>
                <a:ea typeface="Arial"/>
                <a:cs typeface="Arial"/>
                <a:sym typeface="Arial"/>
              </a:rPr>
              <a:t>lowercase</a:t>
            </a:r>
            <a:endParaRPr sz="4000"/>
          </a:p>
          <a:p>
            <a:pPr indent="0" lvl="0" marL="0" marR="0" rtl="0" algn="l">
              <a:lnSpc>
                <a:spcPct val="100000"/>
              </a:lnSpc>
              <a:spcBef>
                <a:spcPts val="1100"/>
              </a:spcBef>
              <a:spcAft>
                <a:spcPts val="0"/>
              </a:spcAft>
              <a:buNone/>
            </a:pPr>
            <a:r>
              <a:rPr b="0" i="0" lang="en-US" sz="4000" u="none" cap="none" strike="noStrike">
                <a:solidFill>
                  <a:srgbClr val="000000"/>
                </a:solidFill>
                <a:latin typeface="Arial"/>
                <a:ea typeface="Arial"/>
                <a:cs typeface="Arial"/>
                <a:sym typeface="Arial"/>
              </a:rPr>
              <a:t>underscore_between_words</a:t>
            </a:r>
            <a:endParaRPr sz="4000"/>
          </a:p>
          <a:p>
            <a:pPr indent="0" lvl="0" marL="0" marR="526415" rtl="0" algn="l">
              <a:lnSpc>
                <a:spcPct val="124399"/>
              </a:lnSpc>
              <a:spcBef>
                <a:spcPts val="0"/>
              </a:spcBef>
              <a:spcAft>
                <a:spcPts val="0"/>
              </a:spcAft>
              <a:buNone/>
            </a:pPr>
            <a:r>
              <a:rPr b="0" i="0" lang="en-US" sz="4000" u="none" cap="none" strike="noStrike">
                <a:solidFill>
                  <a:srgbClr val="000000"/>
                </a:solidFill>
                <a:latin typeface="Arial"/>
                <a:ea typeface="Arial"/>
                <a:cs typeface="Arial"/>
                <a:sym typeface="Arial"/>
              </a:rPr>
              <a:t>don't start with numbers  See PEP 8</a:t>
            </a:r>
            <a:endParaRPr b="0" i="0" sz="4000" u="none" cap="none" strike="noStrike">
              <a:solidFill>
                <a:srgbClr val="000000"/>
              </a:solidFill>
              <a:latin typeface="Arial"/>
              <a:ea typeface="Arial"/>
              <a:cs typeface="Arial"/>
              <a:sym typeface="Arial"/>
            </a:endParaRPr>
          </a:p>
          <a:p>
            <a:pPr indent="0" lvl="0" marL="0" marR="526415" rtl="0" algn="l">
              <a:lnSpc>
                <a:spcPct val="124399"/>
              </a:lnSpc>
              <a:spcBef>
                <a:spcPts val="0"/>
              </a:spcBef>
              <a:spcAft>
                <a:spcPts val="0"/>
              </a:spcAft>
              <a:buNone/>
            </a:pPr>
            <a:r>
              <a:rPr lang="en-US" sz="4000" u="sng">
                <a:solidFill>
                  <a:schemeClr val="hlink"/>
                </a:solidFill>
                <a:hlinkClick r:id="rId3"/>
              </a:rPr>
              <a:t>https://www.python.org/dev/peps/pep-0008/</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8"/>
          <p:cNvSpPr txBox="1"/>
          <p:nvPr/>
        </p:nvSpPr>
        <p:spPr>
          <a:xfrm>
            <a:off x="1771649" y="488949"/>
            <a:ext cx="6533517"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Example Assignment</a:t>
            </a:r>
            <a:endParaRPr/>
          </a:p>
        </p:txBody>
      </p:sp>
      <p:sp>
        <p:nvSpPr>
          <p:cNvPr id="202" name="Google Shape;202;p38"/>
          <p:cNvSpPr txBox="1"/>
          <p:nvPr/>
        </p:nvSpPr>
        <p:spPr>
          <a:xfrm>
            <a:off x="3058160" y="3582670"/>
            <a:ext cx="4070351" cy="977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Trebuchet MS"/>
              <a:buNone/>
            </a:pPr>
            <a:r>
              <a:rPr lang="en-US" sz="6600"/>
              <a:t>begin</a:t>
            </a:r>
            <a:r>
              <a:rPr i="0" lang="en-US" sz="6600" u="none" cap="none" strike="noStrike">
                <a:solidFill>
                  <a:srgbClr val="000000"/>
                </a:solidFill>
              </a:rPr>
              <a:t>.py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9"/>
          <p:cNvSpPr txBox="1"/>
          <p:nvPr/>
        </p:nvSpPr>
        <p:spPr>
          <a:xfrm>
            <a:off x="2513327" y="488950"/>
            <a:ext cx="4379100" cy="7650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Assignment 2 Variables</a:t>
            </a:r>
            <a:endParaRPr/>
          </a:p>
        </p:txBody>
      </p:sp>
      <p:sp>
        <p:nvSpPr>
          <p:cNvPr id="208" name="Google Shape;208;p39"/>
          <p:cNvSpPr txBox="1"/>
          <p:nvPr/>
        </p:nvSpPr>
        <p:spPr>
          <a:xfrm>
            <a:off x="2383788" y="3582670"/>
            <a:ext cx="5417822" cy="977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Trebuchet MS"/>
              <a:buNone/>
            </a:pPr>
            <a:r>
              <a:rPr lang="en-US" sz="6600"/>
              <a:t>begin2</a:t>
            </a:r>
            <a:r>
              <a:rPr i="0" lang="en-US" sz="6600" u="none" cap="none" strike="noStrike">
                <a:solidFill>
                  <a:srgbClr val="000000"/>
                </a:solidFill>
              </a:rPr>
              <a:t>.py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idx="1" type="body"/>
          </p:nvPr>
        </p:nvSpPr>
        <p:spPr>
          <a:xfrm>
            <a:off x="224305" y="2017375"/>
            <a:ext cx="9009900" cy="5104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Original</a:t>
            </a:r>
            <a:r>
              <a:rPr lang="en-US"/>
              <a:t> Instructor</a:t>
            </a:r>
            <a:endParaRPr/>
          </a:p>
          <a:p>
            <a:pPr indent="0" lvl="0" marL="0" rtl="0" algn="l">
              <a:spcBef>
                <a:spcPts val="0"/>
              </a:spcBef>
              <a:spcAft>
                <a:spcPts val="0"/>
              </a:spcAft>
              <a:buNone/>
            </a:pPr>
            <a:r>
              <a:rPr lang="en-US" u="sng">
                <a:solidFill>
                  <a:schemeClr val="hlink"/>
                </a:solidFill>
                <a:hlinkClick r:id="rId3"/>
              </a:rPr>
              <a:t>https://hairysun.com/pages/about.html</a:t>
            </a:r>
            <a:br>
              <a:rPr lang="en-US"/>
            </a:br>
            <a:endParaRPr/>
          </a:p>
          <a:p>
            <a:pPr indent="0" lvl="0" marL="0" rtl="0" algn="l">
              <a:spcBef>
                <a:spcPts val="0"/>
              </a:spcBef>
              <a:spcAft>
                <a:spcPts val="0"/>
              </a:spcAft>
              <a:buNone/>
            </a:pPr>
            <a:r>
              <a:rPr lang="en-US"/>
              <a:t>Jul 2017 - OpenWest - Hands-on Beginning Python Bootcamp, Hands-on Intermediate Python Bootcamp</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40"/>
          <p:cNvSpPr txBox="1"/>
          <p:nvPr/>
        </p:nvSpPr>
        <p:spPr>
          <a:xfrm>
            <a:off x="4215129" y="488949"/>
            <a:ext cx="164846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Math</a:t>
            </a:r>
            <a:endParaRPr/>
          </a:p>
        </p:txBody>
      </p:sp>
      <p:sp>
        <p:nvSpPr>
          <p:cNvPr id="214" name="Google Shape;214;p40"/>
          <p:cNvSpPr txBox="1"/>
          <p:nvPr/>
        </p:nvSpPr>
        <p:spPr>
          <a:xfrm>
            <a:off x="491489" y="3799840"/>
            <a:ext cx="8435342" cy="596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i="0" lang="en-US" sz="4000" u="none" cap="none" strike="noStrike">
                <a:solidFill>
                  <a:srgbClr val="000000"/>
                </a:solidFill>
              </a:rPr>
              <a:t>+, -, *, /, **`	(power)`,	``% (modulo)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1003933" y="3133089"/>
            <a:ext cx="8075932" cy="1972311"/>
          </a:xfrm>
          <a:prstGeom prst="rect">
            <a:avLst/>
          </a:prstGeom>
          <a:noFill/>
          <a:ln>
            <a:noFill/>
          </a:ln>
        </p:spPr>
        <p:txBody>
          <a:bodyPr anchorCtr="0" anchor="t" bIns="0" lIns="0" spcFirstLastPara="1" rIns="0" wrap="square" tIns="0">
            <a:noAutofit/>
          </a:bodyPr>
          <a:lstStyle/>
          <a:p>
            <a:pPr indent="-159383" lvl="0" marL="480059" marR="5080" rtl="0" algn="l">
              <a:lnSpc>
                <a:spcPct val="112121"/>
              </a:lnSpc>
              <a:spcBef>
                <a:spcPts val="0"/>
              </a:spcBef>
              <a:spcAft>
                <a:spcPts val="0"/>
              </a:spcAft>
              <a:buClr>
                <a:srgbClr val="000000"/>
              </a:buClr>
              <a:buSzPts val="6600"/>
              <a:buFont typeface="Arial"/>
              <a:buNone/>
            </a:pPr>
            <a:r>
              <a:rPr lang="en-US"/>
              <a:t>What happens when you  raise 10 to the 100th?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2"/>
          <p:cNvSpPr txBox="1"/>
          <p:nvPr>
            <p:ph type="title"/>
          </p:nvPr>
        </p:nvSpPr>
        <p:spPr>
          <a:xfrm>
            <a:off x="4298952" y="488950"/>
            <a:ext cx="3613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L</a:t>
            </a:r>
            <a:r>
              <a:rPr lang="en-US"/>
              <a:t>ong</a:t>
            </a:r>
            <a:endParaRPr/>
          </a:p>
        </p:txBody>
      </p:sp>
      <p:sp>
        <p:nvSpPr>
          <p:cNvPr id="225" name="Google Shape;225;p42"/>
          <p:cNvSpPr txBox="1"/>
          <p:nvPr/>
        </p:nvSpPr>
        <p:spPr>
          <a:xfrm>
            <a:off x="491489" y="2330449"/>
            <a:ext cx="9022082" cy="2901783"/>
          </a:xfrm>
          <a:prstGeom prst="rect">
            <a:avLst/>
          </a:prstGeom>
          <a:noFill/>
          <a:ln>
            <a:noFill/>
          </a:ln>
        </p:spPr>
        <p:txBody>
          <a:bodyPr anchorCtr="0" anchor="t" bIns="0" lIns="0" spcFirstLastPara="1" rIns="0" wrap="square" tIns="0">
            <a:noAutofit/>
          </a:bodyPr>
          <a:lstStyle/>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10**100</a:t>
            </a:r>
            <a:endParaRPr b="1" sz="4000">
              <a:solidFill>
                <a:srgbClr val="00007F"/>
              </a:solidFill>
              <a:latin typeface="Trebuchet MS"/>
              <a:ea typeface="Trebuchet MS"/>
              <a:cs typeface="Trebuchet MS"/>
              <a:sym typeface="Trebuchet MS"/>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10000000000000000000000000000000000000000000000000000000000000000000000000000000000000000000000000000</a:t>
            </a:r>
            <a:endParaRPr b="1" sz="4000">
              <a:solidFill>
                <a:srgbClr val="00007F"/>
              </a:solidFill>
              <a:latin typeface="Trebuchet MS"/>
              <a:ea typeface="Trebuchet MS"/>
              <a:cs typeface="Trebuchet MS"/>
              <a:sym typeface="Trebuchet MS"/>
            </a:endParaRPr>
          </a:p>
          <a:p>
            <a:pPr indent="12700" lvl="0" marL="0" marR="0" rtl="0" algn="l">
              <a:lnSpc>
                <a:spcPct val="1175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a:t>
            </a:r>
            <a:endParaRPr b="1" sz="4000">
              <a:solidFill>
                <a:srgbClr val="00007F"/>
              </a:solidFill>
              <a:latin typeface="Trebuchet MS"/>
              <a:ea typeface="Trebuchet MS"/>
              <a:cs typeface="Trebuchet MS"/>
              <a:sym typeface="Trebuchet MS"/>
            </a:endParaRPr>
          </a:p>
          <a:p>
            <a:pPr indent="12700" lvl="0" marL="0" marR="0" rtl="0" algn="l">
              <a:lnSpc>
                <a:spcPct val="117499"/>
              </a:lnSpc>
              <a:spcBef>
                <a:spcPts val="0"/>
              </a:spcBef>
              <a:spcAft>
                <a:spcPts val="0"/>
              </a:spcAft>
              <a:buClr>
                <a:srgbClr val="7F7F7F"/>
              </a:buClr>
              <a:buSzPts val="4000"/>
              <a:buFont typeface="Trebuchet MS"/>
              <a:buNone/>
            </a:pPr>
            <a:r>
              <a:t/>
            </a:r>
            <a:endParaRPr b="1" sz="4000">
              <a:solidFill>
                <a:srgbClr val="00007F"/>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3"/>
          <p:cNvSpPr txBox="1"/>
          <p:nvPr>
            <p:ph type="title"/>
          </p:nvPr>
        </p:nvSpPr>
        <p:spPr>
          <a:xfrm>
            <a:off x="3770832" y="711650"/>
            <a:ext cx="3482400" cy="8484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Strings</a:t>
            </a:r>
            <a:endParaRPr/>
          </a:p>
        </p:txBody>
      </p:sp>
      <p:sp>
        <p:nvSpPr>
          <p:cNvPr id="231" name="Google Shape;231;p43"/>
          <p:cNvSpPr txBox="1"/>
          <p:nvPr/>
        </p:nvSpPr>
        <p:spPr>
          <a:xfrm>
            <a:off x="491490" y="2330449"/>
            <a:ext cx="7661276" cy="2944963"/>
          </a:xfrm>
          <a:prstGeom prst="rect">
            <a:avLst/>
          </a:prstGeom>
          <a:noFill/>
          <a:ln>
            <a:noFill/>
          </a:ln>
        </p:spPr>
        <p:txBody>
          <a:bodyPr anchorCtr="0" anchor="t" bIns="0" lIns="0" spcFirstLastPara="1" rIns="0" wrap="square" tIns="0">
            <a:noAutofit/>
          </a:bodyPr>
          <a:lstStyle/>
          <a:p>
            <a:pPr indent="12700" lvl="0" marL="0" marR="0" rtl="0" algn="l">
              <a:lnSpc>
                <a:spcPct val="117500"/>
              </a:lnSpc>
              <a:spcBef>
                <a:spcPts val="0"/>
              </a:spcBef>
              <a:spcAft>
                <a:spcPts val="0"/>
              </a:spcAft>
              <a:buClr>
                <a:schemeClr val="dk1"/>
              </a:buClr>
              <a:buSzPts val="1100"/>
              <a:buFont typeface="Arial"/>
              <a:buNone/>
            </a:pPr>
            <a:r>
              <a:rPr lang="en-US" sz="4000">
                <a:latin typeface="Trebuchet MS"/>
                <a:ea typeface="Trebuchet MS"/>
                <a:cs typeface="Trebuchet MS"/>
                <a:sym typeface="Trebuchet MS"/>
              </a:rPr>
              <a:t>name = 'hackerman'</a:t>
            </a:r>
            <a:endParaRPr sz="4000">
              <a:latin typeface="Trebuchet MS"/>
              <a:ea typeface="Trebuchet MS"/>
              <a:cs typeface="Trebuchet MS"/>
              <a:sym typeface="Trebuchet MS"/>
            </a:endParaRPr>
          </a:p>
          <a:p>
            <a:pPr indent="12700" lvl="0" marL="0" marR="5080" rtl="0" algn="l">
              <a:lnSpc>
                <a:spcPct val="115000"/>
              </a:lnSpc>
              <a:spcBef>
                <a:spcPts val="200"/>
              </a:spcBef>
              <a:spcAft>
                <a:spcPts val="0"/>
              </a:spcAft>
              <a:buClr>
                <a:srgbClr val="000000"/>
              </a:buClr>
              <a:buSzPts val="4000"/>
              <a:buFont typeface="Trebuchet MS"/>
              <a:buNone/>
            </a:pPr>
            <a:r>
              <a:rPr lang="en-US" sz="4000">
                <a:latin typeface="Trebuchet MS"/>
                <a:ea typeface="Trebuchet MS"/>
                <a:cs typeface="Trebuchet MS"/>
                <a:sym typeface="Trebuchet MS"/>
              </a:rPr>
              <a:t>string</a:t>
            </a:r>
            <a:r>
              <a:rPr b="0" i="0" lang="en-US" sz="4000" u="none" cap="none" strike="noStrike">
                <a:solidFill>
                  <a:srgbClr val="000000"/>
                </a:solidFill>
                <a:latin typeface="Trebuchet MS"/>
                <a:ea typeface="Trebuchet MS"/>
                <a:cs typeface="Trebuchet MS"/>
                <a:sym typeface="Trebuchet MS"/>
              </a:rPr>
              <a:t>_quote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980000"/>
                </a:solidFill>
                <a:latin typeface="Trebuchet MS"/>
                <a:ea typeface="Trebuchet MS"/>
                <a:cs typeface="Trebuchet MS"/>
                <a:sym typeface="Trebuchet MS"/>
              </a:rPr>
              <a:t>"I	ain't</a:t>
            </a:r>
            <a:r>
              <a:rPr lang="en-US" sz="4000">
                <a:solidFill>
                  <a:srgbClr val="980000"/>
                </a:solidFill>
                <a:latin typeface="Trebuchet MS"/>
                <a:ea typeface="Trebuchet MS"/>
                <a:cs typeface="Trebuchet MS"/>
                <a:sym typeface="Trebuchet MS"/>
              </a:rPr>
              <a:t> done</a:t>
            </a:r>
            <a:r>
              <a:rPr b="0" i="0" lang="en-US" sz="4000" u="none" cap="none" strike="noStrike">
                <a:solidFill>
                  <a:srgbClr val="980000"/>
                </a:solidFill>
                <a:latin typeface="Trebuchet MS"/>
                <a:ea typeface="Trebuchet MS"/>
                <a:cs typeface="Trebuchet MS"/>
                <a:sym typeface="Trebuchet MS"/>
              </a:rPr>
              <a:t>"  </a:t>
            </a:r>
            <a:r>
              <a:rPr lang="en-US" sz="4000">
                <a:latin typeface="Trebuchet MS"/>
                <a:ea typeface="Trebuchet MS"/>
                <a:cs typeface="Trebuchet MS"/>
                <a:sym typeface="Trebuchet MS"/>
              </a:rPr>
              <a:t>multiline</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980000"/>
                </a:solidFill>
                <a:latin typeface="Trebuchet MS"/>
                <a:ea typeface="Trebuchet MS"/>
                <a:cs typeface="Trebuchet MS"/>
                <a:sym typeface="Trebuchet MS"/>
              </a:rPr>
              <a:t>"""This		string	has  multiple	lines</a:t>
            </a:r>
            <a:endParaRPr>
              <a:solidFill>
                <a:srgbClr val="980000"/>
              </a:solidFill>
            </a:endParaRPr>
          </a:p>
          <a:p>
            <a:pPr indent="12700" lvl="0" marL="0" marR="0" rtl="0" algn="l">
              <a:lnSpc>
                <a:spcPct val="112500"/>
              </a:lnSpc>
              <a:spcBef>
                <a:spcPts val="0"/>
              </a:spcBef>
              <a:spcAft>
                <a:spcPts val="0"/>
              </a:spcAft>
              <a:buClr>
                <a:srgbClr val="B92020"/>
              </a:buClr>
              <a:buSzPts val="4000"/>
              <a:buFont typeface="Trebuchet MS"/>
              <a:buNone/>
            </a:pPr>
            <a:r>
              <a:rPr b="0" i="0" lang="en-US" sz="4000" u="none" cap="none" strike="noStrike">
                <a:solidFill>
                  <a:srgbClr val="980000"/>
                </a:solidFill>
                <a:latin typeface="Trebuchet MS"/>
                <a:ea typeface="Trebuchet MS"/>
                <a:cs typeface="Trebuchet MS"/>
                <a:sym typeface="Trebuchet MS"/>
              </a:rPr>
              <a:t>in	it"""</a:t>
            </a:r>
            <a:endParaRPr>
              <a:solidFill>
                <a:srgbClr val="98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4"/>
          <p:cNvSpPr txBox="1"/>
          <p:nvPr>
            <p:ph type="title"/>
          </p:nvPr>
        </p:nvSpPr>
        <p:spPr>
          <a:xfrm>
            <a:off x="1261900" y="488950"/>
            <a:ext cx="78237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a:t>Formatting</a:t>
            </a:r>
            <a:r>
              <a:rPr lang="en-US"/>
              <a:t> Strings</a:t>
            </a:r>
            <a:endParaRPr/>
          </a:p>
        </p:txBody>
      </p:sp>
      <p:sp>
        <p:nvSpPr>
          <p:cNvPr id="237" name="Google Shape;237;p44"/>
          <p:cNvSpPr txBox="1"/>
          <p:nvPr/>
        </p:nvSpPr>
        <p:spPr>
          <a:xfrm>
            <a:off x="491500" y="1819775"/>
            <a:ext cx="8482200" cy="52554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c-like</a:t>
            </a:r>
            <a:endParaRPr/>
          </a:p>
          <a:p>
            <a:pPr indent="12700" lvl="0" marL="0" marR="5080" rtl="0" algn="l">
              <a:lnSpc>
                <a:spcPct val="115000"/>
              </a:lnSpc>
              <a:spcBef>
                <a:spcPts val="140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"%s %s" % ("hacker","man")</a:t>
            </a:r>
            <a:endParaRPr b="1" sz="4000">
              <a:solidFill>
                <a:srgbClr val="00007F"/>
              </a:solidFill>
              <a:latin typeface="Trebuchet MS"/>
              <a:ea typeface="Trebuchet MS"/>
              <a:cs typeface="Trebuchet MS"/>
              <a:sym typeface="Trebuchet MS"/>
            </a:endParaRPr>
          </a:p>
          <a:p>
            <a:pPr indent="12700" lvl="0" marL="0" marR="5080" rtl="0" algn="l">
              <a:lnSpc>
                <a:spcPct val="115000"/>
              </a:lnSpc>
              <a:spcBef>
                <a:spcPts val="140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'hacker man'</a:t>
            </a:r>
            <a:endParaRPr b="1" sz="4000">
              <a:solidFill>
                <a:srgbClr val="00007F"/>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PEP 3101 style</a:t>
            </a:r>
            <a:endParaRPr/>
          </a:p>
          <a:p>
            <a:pPr indent="12700" lvl="0" marL="0" marR="0" rtl="0" algn="l">
              <a:lnSpc>
                <a:spcPct val="1100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&gt;&gt;&gt; "{0}{1}".format('hacker',  'man')</a:t>
            </a:r>
            <a:endParaRPr b="1" sz="4000">
              <a:solidFill>
                <a:srgbClr val="00007F"/>
              </a:solidFill>
              <a:latin typeface="Trebuchet MS"/>
              <a:ea typeface="Trebuchet MS"/>
              <a:cs typeface="Trebuchet MS"/>
              <a:sym typeface="Trebuchet MS"/>
            </a:endParaRPr>
          </a:p>
          <a:p>
            <a:pPr indent="12700" lvl="0" marL="0" marR="0" rtl="0" algn="l">
              <a:lnSpc>
                <a:spcPct val="110000"/>
              </a:lnSpc>
              <a:spcBef>
                <a:spcPts val="0"/>
              </a:spcBef>
              <a:spcAft>
                <a:spcPts val="0"/>
              </a:spcAft>
              <a:buClr>
                <a:schemeClr val="dk1"/>
              </a:buClr>
              <a:buSzPts val="1100"/>
              <a:buFont typeface="Arial"/>
              <a:buNone/>
            </a:pPr>
            <a:r>
              <a:rPr b="1" lang="en-US" sz="4000">
                <a:solidFill>
                  <a:srgbClr val="00007F"/>
                </a:solidFill>
                <a:latin typeface="Trebuchet MS"/>
                <a:ea typeface="Trebuchet MS"/>
                <a:cs typeface="Trebuchet MS"/>
                <a:sym typeface="Trebuchet MS"/>
              </a:rPr>
              <a:t>'hackerman'</a:t>
            </a:r>
            <a:endParaRPr b="1" sz="4000">
              <a:solidFill>
                <a:srgbClr val="00007F"/>
              </a:solidFill>
              <a:latin typeface="Trebuchet MS"/>
              <a:ea typeface="Trebuchet MS"/>
              <a:cs typeface="Trebuchet MS"/>
              <a:sym typeface="Trebuchet MS"/>
            </a:endParaRPr>
          </a:p>
          <a:p>
            <a:pPr indent="12700" lvl="0" marL="0" marR="0" rtl="0" algn="l">
              <a:lnSpc>
                <a:spcPct val="110000"/>
              </a:lnSpc>
              <a:spcBef>
                <a:spcPts val="0"/>
              </a:spcBef>
              <a:spcAft>
                <a:spcPts val="0"/>
              </a:spcAft>
              <a:buClr>
                <a:srgbClr val="7F7F7F"/>
              </a:buClr>
              <a:buSzPts val="4000"/>
              <a:buFont typeface="Trebuchet MS"/>
              <a:buNone/>
            </a:pPr>
            <a:r>
              <a:t/>
            </a:r>
            <a:endParaRPr b="1" sz="4000">
              <a:solidFill>
                <a:srgbClr val="00007F"/>
              </a:solidFill>
              <a:latin typeface="Trebuchet MS"/>
              <a:ea typeface="Trebuchet MS"/>
              <a:cs typeface="Trebuchet MS"/>
              <a:sym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4474209" y="472439"/>
            <a:ext cx="113157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d</a:t>
            </a:r>
            <a:r>
              <a:rPr lang="en-US"/>
              <a:t>i</a:t>
            </a:r>
            <a:r>
              <a:rPr lang="en-US" sz="5400">
                <a:latin typeface="Trebuchet MS"/>
                <a:ea typeface="Trebuchet MS"/>
                <a:cs typeface="Trebuchet MS"/>
                <a:sym typeface="Trebuchet MS"/>
              </a:rPr>
              <a:t>r</a:t>
            </a:r>
            <a:endParaRPr/>
          </a:p>
        </p:txBody>
      </p:sp>
      <p:cxnSp>
        <p:nvCxnSpPr>
          <p:cNvPr id="243" name="Google Shape;243;p45"/>
          <p:cNvCxnSpPr/>
          <p:nvPr/>
        </p:nvCxnSpPr>
        <p:spPr>
          <a:xfrm>
            <a:off x="2435860" y="3559809"/>
            <a:ext cx="545481" cy="1"/>
          </a:xfrm>
          <a:prstGeom prst="straightConnector1">
            <a:avLst/>
          </a:prstGeom>
          <a:noFill/>
          <a:ln cap="flat" cmpd="sng" w="39100">
            <a:solidFill>
              <a:srgbClr val="000000"/>
            </a:solidFill>
            <a:prstDash val="solid"/>
            <a:round/>
            <a:headEnd len="sm" w="sm" type="none"/>
            <a:tailEnd len="sm" w="sm" type="none"/>
          </a:ln>
        </p:spPr>
      </p:cxnSp>
      <p:cxnSp>
        <p:nvCxnSpPr>
          <p:cNvPr id="244" name="Google Shape;244;p45"/>
          <p:cNvCxnSpPr/>
          <p:nvPr/>
        </p:nvCxnSpPr>
        <p:spPr>
          <a:xfrm>
            <a:off x="4071396" y="3559809"/>
            <a:ext cx="545593" cy="1"/>
          </a:xfrm>
          <a:prstGeom prst="straightConnector1">
            <a:avLst/>
          </a:prstGeom>
          <a:noFill/>
          <a:ln cap="flat" cmpd="sng" w="39100">
            <a:solidFill>
              <a:srgbClr val="000000"/>
            </a:solidFill>
            <a:prstDash val="solid"/>
            <a:round/>
            <a:headEnd len="sm" w="sm" type="none"/>
            <a:tailEnd len="sm" w="sm" type="none"/>
          </a:ln>
        </p:spPr>
      </p:cxnSp>
      <p:cxnSp>
        <p:nvCxnSpPr>
          <p:cNvPr id="245" name="Google Shape;245;p45"/>
          <p:cNvCxnSpPr/>
          <p:nvPr/>
        </p:nvCxnSpPr>
        <p:spPr>
          <a:xfrm>
            <a:off x="5979952" y="3559809"/>
            <a:ext cx="545593" cy="1"/>
          </a:xfrm>
          <a:prstGeom prst="straightConnector1">
            <a:avLst/>
          </a:prstGeom>
          <a:noFill/>
          <a:ln cap="flat" cmpd="sng" w="39100">
            <a:solidFill>
              <a:srgbClr val="000000"/>
            </a:solidFill>
            <a:prstDash val="solid"/>
            <a:round/>
            <a:headEnd len="sm" w="sm" type="none"/>
            <a:tailEnd len="sm" w="sm" type="none"/>
          </a:ln>
        </p:spPr>
      </p:cxnSp>
      <p:cxnSp>
        <p:nvCxnSpPr>
          <p:cNvPr id="246" name="Google Shape;246;p45"/>
          <p:cNvCxnSpPr/>
          <p:nvPr/>
        </p:nvCxnSpPr>
        <p:spPr>
          <a:xfrm>
            <a:off x="1049782" y="3535679"/>
            <a:ext cx="544577" cy="1"/>
          </a:xfrm>
          <a:prstGeom prst="straightConnector1">
            <a:avLst/>
          </a:prstGeom>
          <a:noFill/>
          <a:ln cap="flat" cmpd="sng" w="39100">
            <a:solidFill>
              <a:srgbClr val="7E7E7E"/>
            </a:solidFill>
            <a:prstDash val="solid"/>
            <a:round/>
            <a:headEnd len="sm" w="sm" type="none"/>
            <a:tailEnd len="sm" w="sm" type="none"/>
          </a:ln>
        </p:spPr>
      </p:cxnSp>
      <p:cxnSp>
        <p:nvCxnSpPr>
          <p:cNvPr id="247" name="Google Shape;247;p45"/>
          <p:cNvCxnSpPr/>
          <p:nvPr/>
        </p:nvCxnSpPr>
        <p:spPr>
          <a:xfrm>
            <a:off x="2411729" y="3535679"/>
            <a:ext cx="545481" cy="1"/>
          </a:xfrm>
          <a:prstGeom prst="straightConnector1">
            <a:avLst/>
          </a:prstGeom>
          <a:noFill/>
          <a:ln cap="flat" cmpd="sng" w="39100">
            <a:solidFill>
              <a:srgbClr val="7E7E7E"/>
            </a:solidFill>
            <a:prstDash val="solid"/>
            <a:round/>
            <a:headEnd len="sm" w="sm" type="none"/>
            <a:tailEnd len="sm" w="sm" type="none"/>
          </a:ln>
        </p:spPr>
      </p:cxnSp>
      <p:cxnSp>
        <p:nvCxnSpPr>
          <p:cNvPr id="248" name="Google Shape;248;p45"/>
          <p:cNvCxnSpPr/>
          <p:nvPr/>
        </p:nvCxnSpPr>
        <p:spPr>
          <a:xfrm>
            <a:off x="4047266" y="3535679"/>
            <a:ext cx="545593" cy="1"/>
          </a:xfrm>
          <a:prstGeom prst="straightConnector1">
            <a:avLst/>
          </a:prstGeom>
          <a:noFill/>
          <a:ln cap="flat" cmpd="sng" w="39100">
            <a:solidFill>
              <a:srgbClr val="7E7E7E"/>
            </a:solidFill>
            <a:prstDash val="solid"/>
            <a:round/>
            <a:headEnd len="sm" w="sm" type="none"/>
            <a:tailEnd len="sm" w="sm" type="none"/>
          </a:ln>
        </p:spPr>
      </p:cxnSp>
      <p:cxnSp>
        <p:nvCxnSpPr>
          <p:cNvPr id="249" name="Google Shape;249;p45"/>
          <p:cNvCxnSpPr/>
          <p:nvPr/>
        </p:nvCxnSpPr>
        <p:spPr>
          <a:xfrm>
            <a:off x="5955824" y="3535679"/>
            <a:ext cx="545593" cy="1"/>
          </a:xfrm>
          <a:prstGeom prst="straightConnector1">
            <a:avLst/>
          </a:prstGeom>
          <a:noFill/>
          <a:ln cap="flat" cmpd="sng" w="39100">
            <a:solidFill>
              <a:srgbClr val="7E7E7E"/>
            </a:solidFill>
            <a:prstDash val="solid"/>
            <a:round/>
            <a:headEnd len="sm" w="sm" type="none"/>
            <a:tailEnd len="sm" w="sm" type="none"/>
          </a:ln>
        </p:spPr>
      </p:cxnSp>
      <p:sp>
        <p:nvSpPr>
          <p:cNvPr id="250" name="Google Shape;250;p45"/>
          <p:cNvSpPr txBox="1"/>
          <p:nvPr/>
        </p:nvSpPr>
        <p:spPr>
          <a:xfrm>
            <a:off x="491490" y="2330449"/>
            <a:ext cx="9021445" cy="2918246"/>
          </a:xfrm>
          <a:prstGeom prst="rect">
            <a:avLst/>
          </a:prstGeom>
          <a:noFill/>
          <a:ln>
            <a:noFill/>
          </a:ln>
        </p:spPr>
        <p:txBody>
          <a:bodyPr anchorCtr="0" anchor="t" bIns="0" lIns="0" spcFirstLastPara="1" rIns="0" wrap="square" tIns="0">
            <a:noAutofit/>
          </a:bodyPr>
          <a:lstStyle/>
          <a:p>
            <a:pPr indent="12700" lvl="0" marL="0" marR="0" rtl="0" algn="l">
              <a:lnSpc>
                <a:spcPct val="1175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7F00"/>
                </a:solidFill>
                <a:latin typeface="Trebuchet MS"/>
                <a:ea typeface="Trebuchet MS"/>
                <a:cs typeface="Trebuchet MS"/>
                <a:sym typeface="Trebuchet MS"/>
              </a:rPr>
              <a:t>dir</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"a	string"</a:t>
            </a:r>
            <a:r>
              <a:rPr b="0" i="0" lang="en-US" sz="4000" u="none" cap="none" strike="noStrike">
                <a:solidFill>
                  <a:srgbClr val="000000"/>
                </a:solidFill>
                <a:latin typeface="Trebuchet MS"/>
                <a:ea typeface="Trebuchet MS"/>
                <a:cs typeface="Trebuchet MS"/>
                <a:sym typeface="Trebuchet MS"/>
              </a:rPr>
              <a:t>)</a:t>
            </a:r>
            <a:endParaRPr/>
          </a:p>
          <a:p>
            <a:pPr indent="12700" lvl="0" marL="0" marR="5080" rtl="0" algn="l">
              <a:lnSpc>
                <a:spcPct val="96300"/>
              </a:lnSpc>
              <a:spcBef>
                <a:spcPts val="0"/>
              </a:spcBef>
              <a:spcAft>
                <a:spcPts val="0"/>
              </a:spcAft>
              <a:buClr>
                <a:srgbClr val="7F7F7F"/>
              </a:buClr>
              <a:buSzPts val="4000"/>
              <a:buFont typeface="Trebuchet MS"/>
              <a:buNone/>
            </a:pPr>
            <a:r>
              <a:rPr b="0" i="0" lang="en-US" sz="4000" u="none" cap="none" strike="noStrike">
                <a:solidFill>
                  <a:srgbClr val="7F7F7F"/>
                </a:solidFill>
                <a:latin typeface="Trebuchet MS"/>
                <a:ea typeface="Trebuchet MS"/>
                <a:cs typeface="Trebuchet MS"/>
                <a:sym typeface="Trebuchet MS"/>
              </a:rPr>
              <a:t>['	add	',	'		class		',	...  'startswith',	'strip',  'swapcase',	'title',	'translate',  'upper',	'zfill']</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cxnSp>
        <p:nvCxnSpPr>
          <p:cNvPr id="255" name="Google Shape;255;p46"/>
          <p:cNvCxnSpPr/>
          <p:nvPr/>
        </p:nvCxnSpPr>
        <p:spPr>
          <a:xfrm>
            <a:off x="3151834" y="5068632"/>
            <a:ext cx="899480" cy="1"/>
          </a:xfrm>
          <a:prstGeom prst="straightConnector1">
            <a:avLst/>
          </a:prstGeom>
          <a:noFill/>
          <a:ln cap="flat" cmpd="sng" w="64525">
            <a:solidFill>
              <a:srgbClr val="000000"/>
            </a:solidFill>
            <a:prstDash val="solid"/>
            <a:round/>
            <a:headEnd len="sm" w="sm" type="none"/>
            <a:tailEnd len="sm" w="sm" type="none"/>
          </a:ln>
        </p:spPr>
      </p:cxnSp>
      <p:cxnSp>
        <p:nvCxnSpPr>
          <p:cNvPr id="256" name="Google Shape;256;p46"/>
          <p:cNvCxnSpPr/>
          <p:nvPr/>
        </p:nvCxnSpPr>
        <p:spPr>
          <a:xfrm>
            <a:off x="5847486" y="5068632"/>
            <a:ext cx="899480" cy="1"/>
          </a:xfrm>
          <a:prstGeom prst="straightConnector1">
            <a:avLst/>
          </a:prstGeom>
          <a:noFill/>
          <a:ln cap="flat" cmpd="sng" w="64525">
            <a:solidFill>
              <a:srgbClr val="000000"/>
            </a:solidFill>
            <a:prstDash val="solid"/>
            <a:round/>
            <a:headEnd len="sm" w="sm" type="none"/>
            <a:tailEnd len="sm" w="sm" type="none"/>
          </a:ln>
        </p:spPr>
      </p:cxnSp>
      <p:sp>
        <p:nvSpPr>
          <p:cNvPr id="257" name="Google Shape;257;p46"/>
          <p:cNvSpPr txBox="1"/>
          <p:nvPr>
            <p:ph type="title"/>
          </p:nvPr>
        </p:nvSpPr>
        <p:spPr>
          <a:xfrm>
            <a:off x="2273300" y="3115309"/>
            <a:ext cx="5635500" cy="1972200"/>
          </a:xfrm>
          <a:prstGeom prst="rect">
            <a:avLst/>
          </a:prstGeom>
          <a:noFill/>
          <a:ln>
            <a:noFill/>
          </a:ln>
        </p:spPr>
        <p:txBody>
          <a:bodyPr anchorCtr="0" anchor="t" bIns="0" lIns="0" spcFirstLastPara="1" rIns="0" wrap="square" tIns="0">
            <a:noAutofit/>
          </a:bodyPr>
          <a:lstStyle/>
          <a:p>
            <a:pPr indent="0" lvl="0" marL="0" rtl="0" algn="ctr">
              <a:lnSpc>
                <a:spcPct val="115151"/>
              </a:lnSpc>
              <a:spcBef>
                <a:spcPts val="0"/>
              </a:spcBef>
              <a:spcAft>
                <a:spcPts val="0"/>
              </a:spcAft>
              <a:buClr>
                <a:srgbClr val="000000"/>
              </a:buClr>
              <a:buSzPts val="6600"/>
              <a:buFont typeface="Arial"/>
              <a:buNone/>
            </a:pPr>
            <a:r>
              <a:rPr lang="en-US"/>
              <a:t>What is the</a:t>
            </a:r>
            <a:endParaRPr/>
          </a:p>
          <a:p>
            <a:pPr indent="5080" lvl="0" marL="0" rtl="0" algn="ctr">
              <a:lnSpc>
                <a:spcPct val="115151"/>
              </a:lnSpc>
              <a:spcBef>
                <a:spcPts val="0"/>
              </a:spcBef>
              <a:spcAft>
                <a:spcPts val="0"/>
              </a:spcAft>
              <a:buClr>
                <a:srgbClr val="000000"/>
              </a:buClr>
              <a:buSzPts val="6600"/>
              <a:buFont typeface="Trebuchet MS"/>
              <a:buNone/>
            </a:pPr>
            <a:r>
              <a:rPr lang="en-US"/>
              <a:t>‘blah’ </a:t>
            </a:r>
            <a:endParaRPr/>
          </a:p>
          <a:p>
            <a:pPr indent="5080" lvl="0" marL="0" rtl="0" algn="ctr">
              <a:lnSpc>
                <a:spcPct val="115151"/>
              </a:lnSpc>
              <a:spcBef>
                <a:spcPts val="0"/>
              </a:spcBef>
              <a:spcAft>
                <a:spcPts val="0"/>
              </a:spcAft>
              <a:buClr>
                <a:srgbClr val="000000"/>
              </a:buClr>
              <a:buSzPts val="6600"/>
              <a:buFont typeface="Trebuchet MS"/>
              <a:buNone/>
            </a:pPr>
            <a:r>
              <a:rPr lang="en-US"/>
              <a:t>syntax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7"/>
          <p:cNvSpPr txBox="1"/>
          <p:nvPr/>
        </p:nvSpPr>
        <p:spPr>
          <a:xfrm>
            <a:off x="2512060" y="488949"/>
            <a:ext cx="5054601" cy="8001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b="0" i="1" lang="en-US" sz="5400" u="none" cap="none" strike="noStrike">
                <a:solidFill>
                  <a:srgbClr val="000000"/>
                </a:solidFill>
                <a:latin typeface="Trebuchet MS"/>
                <a:ea typeface="Trebuchet MS"/>
                <a:cs typeface="Trebuchet MS"/>
                <a:sym typeface="Trebuchet MS"/>
              </a:rPr>
              <a:t>dunder </a:t>
            </a:r>
            <a:r>
              <a:rPr b="0" i="0" lang="en-US" sz="5400" u="none" cap="none" strike="noStrike">
                <a:solidFill>
                  <a:srgbClr val="000000"/>
                </a:solidFill>
                <a:latin typeface="Arial"/>
                <a:ea typeface="Arial"/>
                <a:cs typeface="Arial"/>
                <a:sym typeface="Arial"/>
              </a:rPr>
              <a:t>methods</a:t>
            </a:r>
            <a:endParaRPr/>
          </a:p>
        </p:txBody>
      </p:sp>
      <p:cxnSp>
        <p:nvCxnSpPr>
          <p:cNvPr id="263" name="Google Shape;263;p47"/>
          <p:cNvCxnSpPr/>
          <p:nvPr/>
        </p:nvCxnSpPr>
        <p:spPr>
          <a:xfrm>
            <a:off x="673100" y="5021579"/>
            <a:ext cx="545593" cy="1"/>
          </a:xfrm>
          <a:prstGeom prst="straightConnector1">
            <a:avLst/>
          </a:prstGeom>
          <a:noFill/>
          <a:ln cap="flat" cmpd="sng" w="39100">
            <a:solidFill>
              <a:srgbClr val="BEBEBE"/>
            </a:solidFill>
            <a:prstDash val="solid"/>
            <a:round/>
            <a:headEnd len="sm" w="sm" type="none"/>
            <a:tailEnd len="sm" w="sm" type="none"/>
          </a:ln>
        </p:spPr>
      </p:cxnSp>
      <p:cxnSp>
        <p:nvCxnSpPr>
          <p:cNvPr id="264" name="Google Shape;264;p47"/>
          <p:cNvCxnSpPr/>
          <p:nvPr/>
        </p:nvCxnSpPr>
        <p:spPr>
          <a:xfrm>
            <a:off x="2036064" y="5021579"/>
            <a:ext cx="545593" cy="1"/>
          </a:xfrm>
          <a:prstGeom prst="straightConnector1">
            <a:avLst/>
          </a:prstGeom>
          <a:noFill/>
          <a:ln cap="flat" cmpd="sng" w="39100">
            <a:solidFill>
              <a:srgbClr val="BEBEBE"/>
            </a:solidFill>
            <a:prstDash val="solid"/>
            <a:round/>
            <a:headEnd len="sm" w="sm" type="none"/>
            <a:tailEnd len="sm" w="sm" type="none"/>
          </a:ln>
        </p:spPr>
      </p:cxnSp>
      <p:cxnSp>
        <p:nvCxnSpPr>
          <p:cNvPr id="265" name="Google Shape;265;p47"/>
          <p:cNvCxnSpPr/>
          <p:nvPr/>
        </p:nvCxnSpPr>
        <p:spPr>
          <a:xfrm>
            <a:off x="648969" y="4997450"/>
            <a:ext cx="545593" cy="0"/>
          </a:xfrm>
          <a:prstGeom prst="straightConnector1">
            <a:avLst/>
          </a:prstGeom>
          <a:noFill/>
          <a:ln cap="flat" cmpd="sng" w="39100">
            <a:solidFill>
              <a:srgbClr val="000000"/>
            </a:solidFill>
            <a:prstDash val="solid"/>
            <a:round/>
            <a:headEnd len="sm" w="sm" type="none"/>
            <a:tailEnd len="sm" w="sm" type="none"/>
          </a:ln>
        </p:spPr>
      </p:cxnSp>
      <p:cxnSp>
        <p:nvCxnSpPr>
          <p:cNvPr id="266" name="Google Shape;266;p47"/>
          <p:cNvCxnSpPr/>
          <p:nvPr/>
        </p:nvCxnSpPr>
        <p:spPr>
          <a:xfrm>
            <a:off x="2011933" y="4997450"/>
            <a:ext cx="545593" cy="0"/>
          </a:xfrm>
          <a:prstGeom prst="straightConnector1">
            <a:avLst/>
          </a:prstGeom>
          <a:noFill/>
          <a:ln cap="flat" cmpd="sng" w="39100">
            <a:solidFill>
              <a:srgbClr val="000000"/>
            </a:solidFill>
            <a:prstDash val="solid"/>
            <a:round/>
            <a:headEnd len="sm" w="sm" type="none"/>
            <a:tailEnd len="sm" w="sm" type="none"/>
          </a:ln>
        </p:spPr>
      </p:cxnSp>
      <p:cxnSp>
        <p:nvCxnSpPr>
          <p:cNvPr id="267" name="Google Shape;267;p47"/>
          <p:cNvCxnSpPr/>
          <p:nvPr/>
        </p:nvCxnSpPr>
        <p:spPr>
          <a:xfrm>
            <a:off x="3843020" y="5021579"/>
            <a:ext cx="545593" cy="1"/>
          </a:xfrm>
          <a:prstGeom prst="straightConnector1">
            <a:avLst/>
          </a:prstGeom>
          <a:noFill/>
          <a:ln cap="flat" cmpd="sng" w="39100">
            <a:solidFill>
              <a:srgbClr val="BEBEBE"/>
            </a:solidFill>
            <a:prstDash val="solid"/>
            <a:round/>
            <a:headEnd len="sm" w="sm" type="none"/>
            <a:tailEnd len="sm" w="sm" type="none"/>
          </a:ln>
        </p:spPr>
      </p:cxnSp>
      <p:cxnSp>
        <p:nvCxnSpPr>
          <p:cNvPr id="268" name="Google Shape;268;p47"/>
          <p:cNvCxnSpPr/>
          <p:nvPr/>
        </p:nvCxnSpPr>
        <p:spPr>
          <a:xfrm>
            <a:off x="5205984" y="5021579"/>
            <a:ext cx="545593" cy="1"/>
          </a:xfrm>
          <a:prstGeom prst="straightConnector1">
            <a:avLst/>
          </a:prstGeom>
          <a:noFill/>
          <a:ln cap="flat" cmpd="sng" w="39100">
            <a:solidFill>
              <a:srgbClr val="BEBEBE"/>
            </a:solidFill>
            <a:prstDash val="solid"/>
            <a:round/>
            <a:headEnd len="sm" w="sm" type="none"/>
            <a:tailEnd len="sm" w="sm" type="none"/>
          </a:ln>
        </p:spPr>
      </p:cxnSp>
      <p:cxnSp>
        <p:nvCxnSpPr>
          <p:cNvPr id="269" name="Google Shape;269;p47"/>
          <p:cNvCxnSpPr/>
          <p:nvPr/>
        </p:nvCxnSpPr>
        <p:spPr>
          <a:xfrm>
            <a:off x="3818890" y="4997450"/>
            <a:ext cx="545593" cy="0"/>
          </a:xfrm>
          <a:prstGeom prst="straightConnector1">
            <a:avLst/>
          </a:prstGeom>
          <a:noFill/>
          <a:ln cap="flat" cmpd="sng" w="39100">
            <a:solidFill>
              <a:srgbClr val="000000"/>
            </a:solidFill>
            <a:prstDash val="solid"/>
            <a:round/>
            <a:headEnd len="sm" w="sm" type="none"/>
            <a:tailEnd len="sm" w="sm" type="none"/>
          </a:ln>
        </p:spPr>
      </p:cxnSp>
      <p:cxnSp>
        <p:nvCxnSpPr>
          <p:cNvPr id="270" name="Google Shape;270;p47"/>
          <p:cNvCxnSpPr/>
          <p:nvPr/>
        </p:nvCxnSpPr>
        <p:spPr>
          <a:xfrm>
            <a:off x="5181853" y="4997450"/>
            <a:ext cx="545593" cy="0"/>
          </a:xfrm>
          <a:prstGeom prst="straightConnector1">
            <a:avLst/>
          </a:prstGeom>
          <a:noFill/>
          <a:ln cap="flat" cmpd="sng" w="39100">
            <a:solidFill>
              <a:srgbClr val="000000"/>
            </a:solidFill>
            <a:prstDash val="solid"/>
            <a:round/>
            <a:headEnd len="sm" w="sm" type="none"/>
            <a:tailEnd len="sm" w="sm" type="none"/>
          </a:ln>
        </p:spPr>
      </p:cxnSp>
      <p:sp>
        <p:nvSpPr>
          <p:cNvPr id="271" name="Google Shape;271;p47"/>
          <p:cNvSpPr txBox="1"/>
          <p:nvPr/>
        </p:nvSpPr>
        <p:spPr>
          <a:xfrm>
            <a:off x="491489" y="3202801"/>
            <a:ext cx="8463282" cy="1744951"/>
          </a:xfrm>
          <a:prstGeom prst="rect">
            <a:avLst/>
          </a:prstGeom>
          <a:noFill/>
          <a:ln>
            <a:noFill/>
          </a:ln>
        </p:spPr>
        <p:txBody>
          <a:bodyPr anchorCtr="0" anchor="t" bIns="0" lIns="0" spcFirstLastPara="1" rIns="0" wrap="square" tIns="0">
            <a:noAutofit/>
          </a:bodyPr>
          <a:lstStyle/>
          <a:p>
            <a:pPr indent="12700" lvl="0" marL="0" marR="5080" rtl="0" algn="l">
              <a:lnSpc>
                <a:spcPct val="94700"/>
              </a:lnSpc>
              <a:spcBef>
                <a:spcPts val="0"/>
              </a:spcBef>
              <a:spcAft>
                <a:spcPts val="0"/>
              </a:spcAft>
              <a:buClr>
                <a:srgbClr val="000000"/>
              </a:buClr>
              <a:buSzPts val="4100"/>
              <a:buFont typeface="Arial"/>
              <a:buNone/>
            </a:pPr>
            <a:r>
              <a:rPr i="1" lang="en-US" sz="4100" u="none" cap="none" strike="noStrike">
                <a:solidFill>
                  <a:srgbClr val="000000"/>
                </a:solidFill>
              </a:rPr>
              <a:t>dunder </a:t>
            </a:r>
            <a:r>
              <a:rPr i="0" lang="en-US" sz="4000" u="none" cap="none" strike="noStrike">
                <a:solidFill>
                  <a:srgbClr val="000000"/>
                </a:solidFill>
              </a:rPr>
              <a:t>(double under) or "special/magic"  methods determine what will happen when +  (	add	) or / (	div	) is called.</a:t>
            </a:r>
            <a:endParaRPr i="0" sz="4000" u="none" cap="none" strike="noStrike">
              <a:solidFill>
                <a:srgbClr val="000000"/>
              </a:solidFill>
            </a:endParaRPr>
          </a:p>
          <a:p>
            <a:pPr indent="12700" lvl="0" marL="0" marR="5080" rtl="0" algn="l">
              <a:lnSpc>
                <a:spcPct val="94700"/>
              </a:lnSpc>
              <a:spcBef>
                <a:spcPts val="0"/>
              </a:spcBef>
              <a:spcAft>
                <a:spcPts val="0"/>
              </a:spcAft>
              <a:buClr>
                <a:srgbClr val="000000"/>
              </a:buClr>
              <a:buSzPts val="4100"/>
              <a:buFont typeface="Arial"/>
              <a:buNone/>
            </a:pPr>
            <a:r>
              <a:rPr lang="en-US" sz="4000" u="sng">
                <a:solidFill>
                  <a:schemeClr val="hlink"/>
                </a:solidFill>
                <a:hlinkClick r:id="rId3"/>
              </a:rPr>
              <a:t>https://www.geeksforgeeks.org/dunder-magic-methods-python/</a:t>
            </a:r>
            <a:endParaRPr sz="4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4290059" y="472439"/>
            <a:ext cx="149923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Help</a:t>
            </a:r>
            <a:endParaRPr/>
          </a:p>
        </p:txBody>
      </p:sp>
      <p:sp>
        <p:nvSpPr>
          <p:cNvPr id="277" name="Google Shape;277;p48"/>
          <p:cNvSpPr txBox="1"/>
          <p:nvPr/>
        </p:nvSpPr>
        <p:spPr>
          <a:xfrm>
            <a:off x="923288" y="1640839"/>
            <a:ext cx="8480426" cy="596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help(</a:t>
            </a:r>
            <a:r>
              <a:rPr b="0" i="0" lang="en-US" sz="4000" u="none" cap="none" strike="noStrike">
                <a:solidFill>
                  <a:srgbClr val="B92020"/>
                </a:solidFill>
                <a:latin typeface="Trebuchet MS"/>
                <a:ea typeface="Trebuchet MS"/>
                <a:cs typeface="Trebuchet MS"/>
                <a:sym typeface="Trebuchet MS"/>
              </a:rPr>
              <a:t>"a	string"</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startswith)</a:t>
            </a:r>
            <a:endParaRPr/>
          </a:p>
        </p:txBody>
      </p:sp>
      <p:sp>
        <p:nvSpPr>
          <p:cNvPr id="278" name="Google Shape;278;p48"/>
          <p:cNvSpPr txBox="1"/>
          <p:nvPr/>
        </p:nvSpPr>
        <p:spPr>
          <a:xfrm>
            <a:off x="491489" y="3021328"/>
            <a:ext cx="8686167" cy="3198975"/>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7F7F7F"/>
              </a:buClr>
              <a:buSzPts val="2200"/>
              <a:buFont typeface="Trebuchet MS"/>
              <a:buNone/>
            </a:pPr>
            <a:r>
              <a:rPr i="0" lang="en-US" sz="2200" u="none" cap="none" strike="noStrike">
                <a:solidFill>
                  <a:srgbClr val="7F7F7F"/>
                </a:solidFill>
              </a:rPr>
              <a:t>Help	on	built-in	function	startswith:</a:t>
            </a:r>
            <a:endParaRPr/>
          </a:p>
          <a:p>
            <a:pPr indent="0" lvl="0" marL="0" marR="0" rtl="0" algn="l">
              <a:lnSpc>
                <a:spcPct val="100000"/>
              </a:lnSpc>
              <a:spcBef>
                <a:spcPts val="0"/>
              </a:spcBef>
              <a:spcAft>
                <a:spcPts val="0"/>
              </a:spcAft>
              <a:buClr>
                <a:srgbClr val="000000"/>
              </a:buClr>
              <a:buSzPts val="2200"/>
              <a:buFont typeface="Times New Roman"/>
              <a:buNone/>
            </a:pPr>
            <a:r>
              <a:t/>
            </a:r>
            <a:endParaRPr i="0" sz="2200" u="none" cap="none" strike="noStrike">
              <a:solidFill>
                <a:srgbClr val="7F7F7F"/>
              </a:solidFill>
            </a:endParaRPr>
          </a:p>
          <a:p>
            <a:pPr indent="12700" lvl="0" marL="0" marR="0" rtl="0" algn="l">
              <a:lnSpc>
                <a:spcPct val="113636"/>
              </a:lnSpc>
              <a:spcBef>
                <a:spcPts val="0"/>
              </a:spcBef>
              <a:spcAft>
                <a:spcPts val="0"/>
              </a:spcAft>
              <a:buClr>
                <a:srgbClr val="7F7F7F"/>
              </a:buClr>
              <a:buSzPts val="2200"/>
              <a:buFont typeface="Trebuchet MS"/>
              <a:buNone/>
            </a:pPr>
            <a:r>
              <a:rPr i="0" lang="en-US" sz="2200" u="none" cap="none" strike="noStrike">
                <a:solidFill>
                  <a:srgbClr val="7F7F7F"/>
                </a:solidFill>
              </a:rPr>
              <a:t>startswith(...)</a:t>
            </a:r>
            <a:endParaRPr/>
          </a:p>
          <a:p>
            <a:pPr indent="310515" lvl="0" marL="0" marR="0" rtl="0" algn="l">
              <a:lnSpc>
                <a:spcPct val="113636"/>
              </a:lnSpc>
              <a:spcBef>
                <a:spcPts val="0"/>
              </a:spcBef>
              <a:spcAft>
                <a:spcPts val="0"/>
              </a:spcAft>
              <a:buClr>
                <a:srgbClr val="7F7F7F"/>
              </a:buClr>
              <a:buSzPts val="2200"/>
              <a:buFont typeface="Trebuchet MS"/>
              <a:buNone/>
            </a:pPr>
            <a:r>
              <a:rPr i="0" lang="en-US" sz="2200" u="none" cap="none" strike="noStrike">
                <a:solidFill>
                  <a:srgbClr val="7F7F7F"/>
                </a:solidFill>
              </a:rPr>
              <a:t>S.startswith(prefix[,	start[,	end]])	-&gt;	bool</a:t>
            </a:r>
            <a:endParaRPr/>
          </a:p>
          <a:p>
            <a:pPr indent="0" lvl="0" marL="0" marR="0" rtl="0" algn="l">
              <a:lnSpc>
                <a:spcPct val="100000"/>
              </a:lnSpc>
              <a:spcBef>
                <a:spcPts val="0"/>
              </a:spcBef>
              <a:spcAft>
                <a:spcPts val="0"/>
              </a:spcAft>
              <a:buClr>
                <a:srgbClr val="000000"/>
              </a:buClr>
              <a:buSzPts val="2200"/>
              <a:buFont typeface="Times New Roman"/>
              <a:buNone/>
            </a:pPr>
            <a:r>
              <a:t/>
            </a:r>
            <a:endParaRPr i="0" sz="2200" u="none" cap="none" strike="noStrike">
              <a:solidFill>
                <a:srgbClr val="7F7F7F"/>
              </a:solidFill>
            </a:endParaRPr>
          </a:p>
          <a:p>
            <a:pPr indent="310515" lvl="0" marL="0" marR="5080" rtl="0" algn="l">
              <a:lnSpc>
                <a:spcPct val="113636"/>
              </a:lnSpc>
              <a:spcBef>
                <a:spcPts val="0"/>
              </a:spcBef>
              <a:spcAft>
                <a:spcPts val="0"/>
              </a:spcAft>
              <a:buClr>
                <a:srgbClr val="7F7F7F"/>
              </a:buClr>
              <a:buSzPts val="2200"/>
              <a:buFont typeface="Trebuchet MS"/>
              <a:buNone/>
            </a:pPr>
            <a:r>
              <a:rPr i="0" lang="en-US" sz="2200" u="none" cap="none" strike="noStrike">
                <a:solidFill>
                  <a:srgbClr val="7F7F7F"/>
                </a:solidFill>
              </a:rPr>
              <a:t>Return	True	if	S	starts	with	the	specified	prefix,	False  otherwise.</a:t>
            </a:r>
            <a:endParaRPr/>
          </a:p>
          <a:p>
            <a:pPr indent="310515" lvl="0" marL="0" marR="153670" rtl="0" algn="l">
              <a:lnSpc>
                <a:spcPct val="113636"/>
              </a:lnSpc>
              <a:spcBef>
                <a:spcPts val="0"/>
              </a:spcBef>
              <a:spcAft>
                <a:spcPts val="0"/>
              </a:spcAft>
              <a:buClr>
                <a:srgbClr val="7F7F7F"/>
              </a:buClr>
              <a:buSzPts val="2200"/>
              <a:buFont typeface="Trebuchet MS"/>
              <a:buNone/>
            </a:pPr>
            <a:r>
              <a:rPr i="0" lang="en-US" sz="2200" u="none" cap="none" strike="noStrike">
                <a:solidFill>
                  <a:srgbClr val="7F7F7F"/>
                </a:solidFill>
              </a:rPr>
              <a:t>With	optional	start,	test	S	beginning	at	that	position.  With	optional	end,	stop	comparing	S	at	that	position.  prefix	can	also	be	a	tuple	of	strings	to	try.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49"/>
          <p:cNvSpPr txBox="1"/>
          <p:nvPr/>
        </p:nvSpPr>
        <p:spPr>
          <a:xfrm>
            <a:off x="3186428" y="488949"/>
            <a:ext cx="3705860"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Assignment</a:t>
            </a:r>
            <a:endParaRPr/>
          </a:p>
        </p:txBody>
      </p:sp>
      <p:sp>
        <p:nvSpPr>
          <p:cNvPr id="284" name="Google Shape;284;p49"/>
          <p:cNvSpPr txBox="1"/>
          <p:nvPr/>
        </p:nvSpPr>
        <p:spPr>
          <a:xfrm>
            <a:off x="2833370" y="3582670"/>
            <a:ext cx="4519296" cy="977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Trebuchet MS"/>
              <a:buNone/>
            </a:pPr>
            <a:r>
              <a:rPr lang="en-US" sz="6600">
                <a:latin typeface="Trebuchet MS"/>
                <a:ea typeface="Trebuchet MS"/>
                <a:cs typeface="Trebuchet MS"/>
                <a:sym typeface="Trebuchet MS"/>
              </a:rPr>
              <a:t>begin3</a:t>
            </a:r>
            <a:r>
              <a:rPr b="0" i="0" lang="en-US" sz="6600" u="none" cap="none" strike="noStrike">
                <a:solidFill>
                  <a:srgbClr val="000000"/>
                </a:solidFill>
                <a:latin typeface="Trebuchet MS"/>
                <a:ea typeface="Trebuchet MS"/>
                <a:cs typeface="Trebuchet MS"/>
                <a:sym typeface="Trebuchet MS"/>
              </a:rPr>
              <a:t>.py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2581944" y="1038250"/>
            <a:ext cx="47814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Get</a:t>
            </a:r>
            <a:r>
              <a:rPr lang="en-US"/>
              <a:t> </a:t>
            </a:r>
            <a:r>
              <a:rPr lang="en-US" sz="5400"/>
              <a:t>C</a:t>
            </a:r>
            <a:r>
              <a:rPr lang="en-US" sz="5400"/>
              <a:t>ode</a:t>
            </a:r>
            <a:endParaRPr/>
          </a:p>
        </p:txBody>
      </p:sp>
      <p:sp>
        <p:nvSpPr>
          <p:cNvPr id="61" name="Google Shape;61;p14"/>
          <p:cNvSpPr txBox="1"/>
          <p:nvPr/>
        </p:nvSpPr>
        <p:spPr>
          <a:xfrm>
            <a:off x="491505" y="2564125"/>
            <a:ext cx="9188100" cy="26757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i="0" lang="en-US" sz="4000" u="none" cap="none" strike="noStrike">
                <a:solidFill>
                  <a:srgbClr val="000000"/>
                </a:solidFill>
              </a:rPr>
              <a:t>beg_python.</a:t>
            </a:r>
            <a:r>
              <a:rPr lang="en-US" sz="4000"/>
              <a:t>zip </a:t>
            </a:r>
            <a:endParaRPr sz="4000"/>
          </a:p>
          <a:p>
            <a:pPr indent="12700" lvl="0" marL="0" marR="0" rtl="0" algn="l">
              <a:lnSpc>
                <a:spcPct val="100000"/>
              </a:lnSpc>
              <a:spcBef>
                <a:spcPts val="0"/>
              </a:spcBef>
              <a:spcAft>
                <a:spcPts val="0"/>
              </a:spcAft>
              <a:buClr>
                <a:srgbClr val="000000"/>
              </a:buClr>
              <a:buSzPts val="4000"/>
              <a:buFont typeface="Trebuchet MS"/>
              <a:buNone/>
            </a:pPr>
            <a:r>
              <a:rPr lang="en-US" sz="4000"/>
              <a:t>https://drive.google.com/file/d/1jhuuyV0upsYLZzLK5feCGzE7RA7tu3rR/view?usp=sharing</a:t>
            </a:r>
            <a:endParaRPr sz="4000"/>
          </a:p>
          <a:p>
            <a:pPr indent="12700" lvl="0" marL="0" marR="0" rtl="0" algn="l">
              <a:lnSpc>
                <a:spcPct val="100000"/>
              </a:lnSpc>
              <a:spcBef>
                <a:spcPts val="0"/>
              </a:spcBef>
              <a:spcAft>
                <a:spcPts val="0"/>
              </a:spcAft>
              <a:buClr>
                <a:srgbClr val="000000"/>
              </a:buClr>
              <a:buSzPts val="4000"/>
              <a:buFont typeface="Trebuchet MS"/>
              <a:buNone/>
            </a:pPr>
            <a:r>
              <a:t/>
            </a:r>
            <a:endParaRPr sz="40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50"/>
          <p:cNvSpPr txBox="1"/>
          <p:nvPr>
            <p:ph type="title"/>
          </p:nvPr>
        </p:nvSpPr>
        <p:spPr>
          <a:xfrm>
            <a:off x="2271399" y="3603000"/>
            <a:ext cx="52110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Commenting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1"/>
          <p:cNvSpPr txBox="1"/>
          <p:nvPr/>
        </p:nvSpPr>
        <p:spPr>
          <a:xfrm>
            <a:off x="3401059" y="488949"/>
            <a:ext cx="327660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comments</a:t>
            </a:r>
            <a:endParaRPr/>
          </a:p>
        </p:txBody>
      </p:sp>
      <p:sp>
        <p:nvSpPr>
          <p:cNvPr id="295" name="Google Shape;295;p51"/>
          <p:cNvSpPr txBox="1"/>
          <p:nvPr/>
        </p:nvSpPr>
        <p:spPr>
          <a:xfrm>
            <a:off x="491489" y="3799840"/>
            <a:ext cx="3953511" cy="596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Comments follow a </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52"/>
          <p:cNvSpPr txBox="1"/>
          <p:nvPr>
            <p:ph type="title"/>
          </p:nvPr>
        </p:nvSpPr>
        <p:spPr>
          <a:xfrm>
            <a:off x="1543953" y="3603000"/>
            <a:ext cx="5312100" cy="103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6600"/>
              <a:buFont typeface="Arial"/>
              <a:buNone/>
            </a:pPr>
            <a:r>
              <a:rPr lang="en-US"/>
              <a:t>Additional Types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3"/>
          <p:cNvSpPr txBox="1"/>
          <p:nvPr>
            <p:ph type="title"/>
          </p:nvPr>
        </p:nvSpPr>
        <p:spPr>
          <a:xfrm>
            <a:off x="4290042" y="472450"/>
            <a:ext cx="28656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N</a:t>
            </a:r>
            <a:r>
              <a:rPr lang="en-US"/>
              <a:t>one</a:t>
            </a:r>
            <a:endParaRPr/>
          </a:p>
        </p:txBody>
      </p:sp>
      <p:sp>
        <p:nvSpPr>
          <p:cNvPr id="306" name="Google Shape;306;p53"/>
          <p:cNvSpPr txBox="1"/>
          <p:nvPr/>
        </p:nvSpPr>
        <p:spPr>
          <a:xfrm>
            <a:off x="491490" y="2833370"/>
            <a:ext cx="8053069" cy="1892301"/>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Arial"/>
              <a:buNone/>
            </a:pPr>
            <a:r>
              <a:rPr i="0" lang="en-US" sz="4000" u="none" cap="none" strike="noStrike">
                <a:solidFill>
                  <a:srgbClr val="000000"/>
                </a:solidFill>
              </a:rPr>
              <a:t>Pythonic way of saying NULL. Evaluates to  False.</a:t>
            </a:r>
            <a:endParaRPr/>
          </a:p>
          <a:p>
            <a:pPr indent="12700" lvl="0" marL="0" marR="0" rtl="0" algn="l">
              <a:lnSpc>
                <a:spcPct val="100000"/>
              </a:lnSpc>
              <a:spcBef>
                <a:spcPts val="1000"/>
              </a:spcBef>
              <a:spcAft>
                <a:spcPts val="0"/>
              </a:spcAft>
              <a:buClr>
                <a:srgbClr val="000000"/>
              </a:buClr>
              <a:buSzPts val="4000"/>
              <a:buFont typeface="Trebuchet MS"/>
              <a:buNone/>
            </a:pPr>
            <a:r>
              <a:rPr i="0" lang="en-US" sz="4000" u="none" cap="none" strike="noStrike">
                <a:solidFill>
                  <a:srgbClr val="000000"/>
                </a:solidFill>
              </a:rPr>
              <a:t>c	</a:t>
            </a:r>
            <a:r>
              <a:rPr i="0" lang="en-US" sz="4000" u="none" cap="none" strike="noStrike">
                <a:solidFill>
                  <a:srgbClr val="666666"/>
                </a:solidFill>
              </a:rPr>
              <a:t>=	</a:t>
            </a:r>
            <a:r>
              <a:rPr i="0" lang="en-US" sz="4000" u="none" cap="none" strike="noStrike">
                <a:solidFill>
                  <a:srgbClr val="007F00"/>
                </a:solidFill>
              </a:rPr>
              <a:t>None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54"/>
          <p:cNvSpPr txBox="1"/>
          <p:nvPr/>
        </p:nvSpPr>
        <p:spPr>
          <a:xfrm>
            <a:off x="3670299" y="488949"/>
            <a:ext cx="2738757" cy="8001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b="0" i="1" lang="en-US" sz="5400" u="none" cap="none" strike="noStrike">
                <a:solidFill>
                  <a:srgbClr val="000000"/>
                </a:solidFill>
                <a:latin typeface="Trebuchet MS"/>
                <a:ea typeface="Trebuchet MS"/>
                <a:cs typeface="Trebuchet MS"/>
                <a:sym typeface="Trebuchet MS"/>
              </a:rPr>
              <a:t>booleans</a:t>
            </a:r>
            <a:endParaRPr/>
          </a:p>
        </p:txBody>
      </p:sp>
      <p:sp>
        <p:nvSpPr>
          <p:cNvPr id="312" name="Google Shape;312;p54"/>
          <p:cNvSpPr txBox="1"/>
          <p:nvPr/>
        </p:nvSpPr>
        <p:spPr>
          <a:xfrm>
            <a:off x="491490" y="3210559"/>
            <a:ext cx="2479676" cy="1164422"/>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Trebuchet MS"/>
              <a:buNone/>
            </a:pPr>
            <a:r>
              <a:rPr i="0" lang="en-US" sz="4000" u="none" cap="none" strike="noStrike">
                <a:solidFill>
                  <a:srgbClr val="000000"/>
                </a:solidFill>
              </a:rPr>
              <a:t>a	</a:t>
            </a:r>
            <a:r>
              <a:rPr i="0" lang="en-US" sz="4000" u="none" cap="none" strike="noStrike">
                <a:solidFill>
                  <a:srgbClr val="666666"/>
                </a:solidFill>
              </a:rPr>
              <a:t>=	</a:t>
            </a:r>
            <a:r>
              <a:rPr i="0" lang="en-US" sz="4000" u="none" cap="none" strike="noStrike">
                <a:solidFill>
                  <a:srgbClr val="007F00"/>
                </a:solidFill>
              </a:rPr>
              <a:t>True  </a:t>
            </a:r>
            <a:r>
              <a:rPr i="0" lang="en-US" sz="4000" u="none" cap="none" strike="noStrike">
                <a:solidFill>
                  <a:srgbClr val="000000"/>
                </a:solidFill>
              </a:rPr>
              <a:t>b	</a:t>
            </a:r>
            <a:r>
              <a:rPr i="0" lang="en-US" sz="4000" u="none" cap="none" strike="noStrike">
                <a:solidFill>
                  <a:srgbClr val="666666"/>
                </a:solidFill>
              </a:rPr>
              <a:t>=	</a:t>
            </a:r>
            <a:r>
              <a:rPr i="0" lang="en-US" sz="4000" u="none" cap="none" strike="noStrike">
                <a:solidFill>
                  <a:srgbClr val="007F00"/>
                </a:solidFill>
              </a:rPr>
              <a:t>False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493776" y="488950"/>
            <a:ext cx="39441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Sequences</a:t>
            </a:r>
            <a:endParaRPr/>
          </a:p>
        </p:txBody>
      </p:sp>
      <p:sp>
        <p:nvSpPr>
          <p:cNvPr id="318" name="Google Shape;318;p55"/>
          <p:cNvSpPr txBox="1"/>
          <p:nvPr/>
        </p:nvSpPr>
        <p:spPr>
          <a:xfrm>
            <a:off x="599474" y="2906800"/>
            <a:ext cx="5175600" cy="2015100"/>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778"/>
              <a:buFont typeface="Trebuchet MS"/>
              <a:buChar char="●"/>
            </a:pPr>
            <a:r>
              <a:rPr b="0" i="1" lang="en-US" sz="4100" u="none" cap="none" strike="noStrike">
                <a:solidFill>
                  <a:srgbClr val="000000"/>
                </a:solidFill>
                <a:latin typeface="Arial"/>
                <a:ea typeface="Arial"/>
                <a:cs typeface="Arial"/>
                <a:sym typeface="Arial"/>
              </a:rPr>
              <a:t>lists</a:t>
            </a:r>
            <a:endParaRPr/>
          </a:p>
          <a:p>
            <a:pPr indent="-323850" lvl="0" marL="336550" marR="0" rtl="0" algn="l">
              <a:lnSpc>
                <a:spcPct val="100000"/>
              </a:lnSpc>
              <a:spcBef>
                <a:spcPts val="900"/>
              </a:spcBef>
              <a:spcAft>
                <a:spcPts val="0"/>
              </a:spcAft>
              <a:buClr>
                <a:srgbClr val="000000"/>
              </a:buClr>
              <a:buSzPts val="1778"/>
              <a:buFont typeface="Trebuchet MS"/>
              <a:buChar char="●"/>
            </a:pPr>
            <a:r>
              <a:rPr b="0" i="1" lang="en-US" sz="4100" u="none" cap="none" strike="noStrike">
                <a:solidFill>
                  <a:srgbClr val="000000"/>
                </a:solidFill>
                <a:latin typeface="Arial"/>
                <a:ea typeface="Arial"/>
                <a:cs typeface="Arial"/>
                <a:sym typeface="Arial"/>
              </a:rPr>
              <a:t>tuples</a:t>
            </a:r>
            <a:endParaRPr/>
          </a:p>
          <a:p>
            <a:pPr indent="-323850" lvl="0" marL="336550" marR="0" rtl="0" algn="l">
              <a:lnSpc>
                <a:spcPct val="100000"/>
              </a:lnSpc>
              <a:spcBef>
                <a:spcPts val="1000"/>
              </a:spcBef>
              <a:spcAft>
                <a:spcPts val="0"/>
              </a:spcAft>
              <a:buClr>
                <a:srgbClr val="000000"/>
              </a:buClr>
              <a:buSzPts val="1778"/>
              <a:buFont typeface="Trebuchet MS"/>
              <a:buChar char="●"/>
            </a:pPr>
            <a:r>
              <a:rPr b="0" i="1" lang="en-US" sz="4100" u="none" cap="none" strike="noStrike">
                <a:solidFill>
                  <a:srgbClr val="000000"/>
                </a:solidFill>
                <a:latin typeface="Arial"/>
                <a:ea typeface="Arial"/>
                <a:cs typeface="Arial"/>
                <a:sym typeface="Arial"/>
              </a:rPr>
              <a:t>sets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4427229" y="488950"/>
            <a:ext cx="2104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Lists</a:t>
            </a:r>
            <a:endParaRPr/>
          </a:p>
        </p:txBody>
      </p:sp>
      <p:sp>
        <p:nvSpPr>
          <p:cNvPr id="324" name="Google Shape;324;p56"/>
          <p:cNvSpPr txBox="1"/>
          <p:nvPr/>
        </p:nvSpPr>
        <p:spPr>
          <a:xfrm>
            <a:off x="491505" y="1743700"/>
            <a:ext cx="9276900" cy="4123500"/>
          </a:xfrm>
          <a:prstGeom prst="rect">
            <a:avLst/>
          </a:prstGeom>
          <a:noFill/>
          <a:ln>
            <a:noFill/>
          </a:ln>
        </p:spPr>
        <p:txBody>
          <a:bodyPr anchorCtr="0" anchor="t" bIns="0" lIns="0" spcFirstLastPara="1" rIns="0" wrap="square" tIns="0">
            <a:noAutofit/>
          </a:bodyPr>
          <a:lstStyle/>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 =[]</a:t>
            </a:r>
            <a:endParaRPr b="1" sz="4000">
              <a:solidFill>
                <a:srgbClr val="00007F"/>
              </a:solidFill>
            </a:endParaRPr>
          </a:p>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b.append(2)</a:t>
            </a:r>
            <a:endParaRPr b="1" sz="4000">
              <a:solidFill>
                <a:srgbClr val="00007F"/>
              </a:solidFill>
            </a:endParaRPr>
          </a:p>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b.append(5)</a:t>
            </a:r>
            <a:endParaRPr b="1" sz="4000">
              <a:solidFill>
                <a:srgbClr val="00007F"/>
              </a:solidFill>
            </a:endParaRPr>
          </a:p>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b.append(1)</a:t>
            </a:r>
            <a:endParaRPr b="1" sz="4000">
              <a:solidFill>
                <a:srgbClr val="00007F"/>
              </a:solidFill>
            </a:endParaRPr>
          </a:p>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b.sort()</a:t>
            </a:r>
            <a:endParaRPr b="1" sz="4000">
              <a:solidFill>
                <a:srgbClr val="00007F"/>
              </a:solidFill>
            </a:endParaRPr>
          </a:p>
          <a:p>
            <a:pPr indent="12700" lvl="0" marL="0" marR="2187575" rtl="0" algn="l">
              <a:lnSpc>
                <a:spcPct val="115000"/>
              </a:lnSpc>
              <a:spcBef>
                <a:spcPts val="200"/>
              </a:spcBef>
              <a:spcAft>
                <a:spcPts val="0"/>
              </a:spcAft>
              <a:buClr>
                <a:schemeClr val="dk1"/>
              </a:buClr>
              <a:buSzPts val="1100"/>
              <a:buFont typeface="Arial"/>
              <a:buNone/>
            </a:pPr>
            <a:r>
              <a:rPr b="1" lang="en-US" sz="4000">
                <a:solidFill>
                  <a:srgbClr val="00007F"/>
                </a:solidFill>
              </a:rPr>
              <a:t>&gt;&gt;&gt; b [1, 2, 5]</a:t>
            </a:r>
            <a:endParaRPr b="1" sz="4000">
              <a:solidFill>
                <a:srgbClr val="00007F"/>
              </a:solidFill>
            </a:endParaRPr>
          </a:p>
          <a:p>
            <a:pPr indent="12700" lvl="0" marL="0" marR="2187575" rtl="0" algn="l">
              <a:lnSpc>
                <a:spcPct val="115000"/>
              </a:lnSpc>
              <a:spcBef>
                <a:spcPts val="200"/>
              </a:spcBef>
              <a:spcAft>
                <a:spcPts val="0"/>
              </a:spcAft>
              <a:buClr>
                <a:srgbClr val="00007F"/>
              </a:buClr>
              <a:buSzPts val="4000"/>
              <a:buFont typeface="Trebuchet MS"/>
              <a:buNone/>
            </a:pPr>
            <a:r>
              <a:t/>
            </a:r>
            <a:endParaRPr b="1" sz="4000">
              <a:solidFill>
                <a:srgbClr val="00007F"/>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4107171" y="488950"/>
            <a:ext cx="39096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Tuples</a:t>
            </a:r>
            <a:endParaRPr/>
          </a:p>
        </p:txBody>
      </p:sp>
      <p:sp>
        <p:nvSpPr>
          <p:cNvPr id="330" name="Google Shape;330;p57"/>
          <p:cNvSpPr txBox="1"/>
          <p:nvPr/>
        </p:nvSpPr>
        <p:spPr>
          <a:xfrm>
            <a:off x="491490" y="2047783"/>
            <a:ext cx="8982710" cy="3185424"/>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Immutable</a:t>
            </a:r>
            <a:endParaRPr/>
          </a:p>
          <a:p>
            <a:pPr indent="12700" lvl="0" marL="0" marR="0" rtl="0" algn="l">
              <a:lnSpc>
                <a:spcPct val="117857"/>
              </a:lnSpc>
              <a:spcBef>
                <a:spcPts val="120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b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666666"/>
                </a:solidFill>
                <a:latin typeface="Trebuchet MS"/>
                <a:ea typeface="Trebuchet MS"/>
                <a:cs typeface="Trebuchet MS"/>
                <a:sym typeface="Trebuchet MS"/>
              </a:rPr>
              <a:t>2</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666666"/>
                </a:solidFill>
                <a:latin typeface="Trebuchet MS"/>
                <a:ea typeface="Trebuchet MS"/>
                <a:cs typeface="Trebuchet MS"/>
                <a:sym typeface="Trebuchet MS"/>
              </a:rPr>
              <a:t>3</a:t>
            </a:r>
            <a:r>
              <a:rPr b="0" i="0" lang="en-US" sz="2800" u="none" cap="none" strike="noStrike">
                <a:solidFill>
                  <a:srgbClr val="000000"/>
                </a:solidFill>
                <a:latin typeface="Trebuchet MS"/>
                <a:ea typeface="Trebuchet MS"/>
                <a:cs typeface="Trebuchet MS"/>
                <a:sym typeface="Trebuchet MS"/>
              </a:rPr>
              <a:t>)</a:t>
            </a:r>
            <a:endParaRPr/>
          </a:p>
          <a:p>
            <a:pPr indent="12700" lvl="0" marL="0" marR="0" rtl="0" algn="l">
              <a:lnSpc>
                <a:spcPct val="114285"/>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b</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append(</a:t>
            </a:r>
            <a:r>
              <a:rPr b="0" i="0" lang="en-US" sz="2800" u="none" cap="none" strike="noStrike">
                <a:solidFill>
                  <a:srgbClr val="666666"/>
                </a:solidFill>
                <a:latin typeface="Trebuchet MS"/>
                <a:ea typeface="Trebuchet MS"/>
                <a:cs typeface="Trebuchet MS"/>
                <a:sym typeface="Trebuchet MS"/>
              </a:rPr>
              <a:t>5</a:t>
            </a:r>
            <a:r>
              <a:rPr b="0" i="0" lang="en-US" sz="2800" u="none" cap="none" strike="noStrike">
                <a:solidFill>
                  <a:srgbClr val="000000"/>
                </a:solidFill>
                <a:latin typeface="Trebuchet MS"/>
                <a:ea typeface="Trebuchet MS"/>
                <a:cs typeface="Trebuchet MS"/>
                <a:sym typeface="Trebuchet MS"/>
              </a:rPr>
              <a:t>)</a:t>
            </a:r>
            <a:endParaRPr/>
          </a:p>
          <a:p>
            <a:pPr indent="-369569" lvl="0" marL="381634" marR="1911985" rtl="0" algn="l">
              <a:lnSpc>
                <a:spcPct val="114285"/>
              </a:lnSpc>
              <a:spcBef>
                <a:spcPts val="100"/>
              </a:spcBef>
              <a:spcAft>
                <a:spcPts val="0"/>
              </a:spcAft>
              <a:buClr>
                <a:srgbClr val="003FCF"/>
              </a:buClr>
              <a:buSzPts val="2800"/>
              <a:buFont typeface="Trebuchet MS"/>
              <a:buNone/>
            </a:pPr>
            <a:r>
              <a:rPr b="0" i="0" lang="en-US" sz="2800" u="none" cap="none" strike="noStrike">
                <a:solidFill>
                  <a:srgbClr val="003FCF"/>
                </a:solidFill>
                <a:latin typeface="Trebuchet MS"/>
                <a:ea typeface="Trebuchet MS"/>
                <a:cs typeface="Trebuchet MS"/>
                <a:sym typeface="Trebuchet MS"/>
              </a:rPr>
              <a:t>Traceback	(most	recent	call	last):  </a:t>
            </a:r>
            <a:r>
              <a:rPr b="0" i="0" lang="en-US" sz="2800" u="none" cap="none" strike="noStrike">
                <a:solidFill>
                  <a:srgbClr val="000000"/>
                </a:solidFill>
                <a:latin typeface="Trebuchet MS"/>
                <a:ea typeface="Trebuchet MS"/>
                <a:cs typeface="Trebuchet MS"/>
                <a:sym typeface="Trebuchet MS"/>
              </a:rPr>
              <a:t>File	</a:t>
            </a:r>
            <a:r>
              <a:rPr b="0" i="0" lang="en-US" sz="2800" u="none" cap="none" strike="noStrike">
                <a:solidFill>
                  <a:srgbClr val="007F00"/>
                </a:solidFill>
                <a:latin typeface="Trebuchet MS"/>
                <a:ea typeface="Trebuchet MS"/>
                <a:cs typeface="Trebuchet MS"/>
                <a:sym typeface="Trebuchet MS"/>
              </a:rPr>
              <a:t>"&lt;stdin&gt;"</a:t>
            </a:r>
            <a:r>
              <a:rPr b="0" i="0" lang="en-US" sz="2800" u="none" cap="none" strike="noStrike">
                <a:solidFill>
                  <a:srgbClr val="000000"/>
                </a:solidFill>
                <a:latin typeface="Trebuchet MS"/>
                <a:ea typeface="Trebuchet MS"/>
                <a:cs typeface="Trebuchet MS"/>
                <a:sym typeface="Trebuchet MS"/>
              </a:rPr>
              <a:t>,	line	</a:t>
            </a:r>
            <a:r>
              <a:rPr b="0" i="0" lang="en-US" sz="2800" u="none" cap="none" strike="noStrike">
                <a:solidFill>
                  <a:srgbClr val="666666"/>
                </a:solidFill>
                <a:latin typeface="Trebuchet MS"/>
                <a:ea typeface="Trebuchet MS"/>
                <a:cs typeface="Trebuchet MS"/>
                <a:sym typeface="Trebuchet MS"/>
              </a:rPr>
              <a:t>1</a:t>
            </a:r>
            <a:r>
              <a:rPr b="0" i="0" lang="en-US" sz="2800" u="none" cap="none" strike="noStrike">
                <a:solidFill>
                  <a:srgbClr val="000000"/>
                </a:solidFill>
                <a:latin typeface="Trebuchet MS"/>
                <a:ea typeface="Trebuchet MS"/>
                <a:cs typeface="Trebuchet MS"/>
                <a:sym typeface="Trebuchet MS"/>
              </a:rPr>
              <a:t>,	in		&lt;module&gt;</a:t>
            </a:r>
            <a:endParaRPr/>
          </a:p>
          <a:p>
            <a:pPr indent="12700" lvl="0" marL="0" marR="5080" rtl="0" algn="l">
              <a:lnSpc>
                <a:spcPct val="114285"/>
              </a:lnSpc>
              <a:spcBef>
                <a:spcPts val="0"/>
              </a:spcBef>
              <a:spcAft>
                <a:spcPts val="0"/>
              </a:spcAft>
              <a:buClr>
                <a:srgbClr val="FF0000"/>
              </a:buClr>
              <a:buSzPts val="2800"/>
              <a:buFont typeface="Trebuchet MS"/>
              <a:buNone/>
            </a:pPr>
            <a:r>
              <a:rPr b="0" i="0" lang="en-US" sz="2800" u="none" cap="none" strike="noStrike">
                <a:solidFill>
                  <a:srgbClr val="FF0000"/>
                </a:solidFill>
                <a:latin typeface="Trebuchet MS"/>
                <a:ea typeface="Trebuchet MS"/>
                <a:cs typeface="Trebuchet MS"/>
                <a:sym typeface="Trebuchet MS"/>
              </a:rPr>
              <a:t>AttributeError</a:t>
            </a:r>
            <a:r>
              <a:rPr b="0" i="0" lang="en-US" sz="2800" u="none" cap="none" strike="noStrike">
                <a:solidFill>
                  <a:srgbClr val="000000"/>
                </a:solidFill>
                <a:latin typeface="Trebuchet MS"/>
                <a:ea typeface="Trebuchet MS"/>
                <a:cs typeface="Trebuchet MS"/>
                <a:sym typeface="Trebuchet MS"/>
              </a:rPr>
              <a:t>:	'tuple'	object	has	no	attribute  'append'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8"/>
          <p:cNvSpPr txBox="1"/>
          <p:nvPr>
            <p:ph type="title"/>
          </p:nvPr>
        </p:nvSpPr>
        <p:spPr>
          <a:xfrm>
            <a:off x="2241700" y="488950"/>
            <a:ext cx="45273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Tuple vs List</a:t>
            </a:r>
            <a:endParaRPr/>
          </a:p>
        </p:txBody>
      </p:sp>
      <p:sp>
        <p:nvSpPr>
          <p:cNvPr id="336" name="Google Shape;336;p58"/>
          <p:cNvSpPr txBox="1"/>
          <p:nvPr/>
        </p:nvSpPr>
        <p:spPr>
          <a:xfrm>
            <a:off x="599440" y="2523488"/>
            <a:ext cx="8194676" cy="2688482"/>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Tuple</a:t>
            </a:r>
            <a:endParaRPr/>
          </a:p>
          <a:p>
            <a:pPr indent="-288290" lvl="1" marL="768350" marR="0" rtl="0" algn="l">
              <a:lnSpc>
                <a:spcPct val="100000"/>
              </a:lnSpc>
              <a:spcBef>
                <a:spcPts val="1100"/>
              </a:spcBef>
              <a:spcAft>
                <a:spcPts val="0"/>
              </a:spcAft>
              <a:buClr>
                <a:srgbClr val="000000"/>
              </a:buClr>
              <a:buSzPts val="3000"/>
              <a:buFont typeface="Trebuchet MS"/>
              <a:buChar char="–"/>
            </a:pPr>
            <a:r>
              <a:rPr lang="en-US" sz="4000"/>
              <a:t>Heterogeneous</a:t>
            </a:r>
            <a:r>
              <a:rPr b="0" i="0" lang="en-US" sz="4000" u="none" cap="none" strike="noStrike">
                <a:solidFill>
                  <a:srgbClr val="000000"/>
                </a:solidFill>
                <a:latin typeface="Arial"/>
                <a:ea typeface="Arial"/>
                <a:cs typeface="Arial"/>
                <a:sym typeface="Arial"/>
              </a:rPr>
              <a:t> state (name, age, address)</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List</a:t>
            </a:r>
            <a:endParaRPr/>
          </a:p>
          <a:p>
            <a:pPr indent="-288290" lvl="1" marL="768350" marR="0" rtl="0" algn="l">
              <a:lnSpc>
                <a:spcPct val="100000"/>
              </a:lnSpc>
              <a:spcBef>
                <a:spcPts val="1100"/>
              </a:spcBef>
              <a:spcAft>
                <a:spcPts val="0"/>
              </a:spcAft>
              <a:buClr>
                <a:srgbClr val="000000"/>
              </a:buClr>
              <a:buSzPts val="3000"/>
              <a:buFont typeface="Trebuchet MS"/>
              <a:buChar char="–"/>
            </a:pPr>
            <a:r>
              <a:rPr b="0" i="0" lang="en-US" sz="4000" u="none" cap="none" strike="noStrike">
                <a:solidFill>
                  <a:srgbClr val="000000"/>
                </a:solidFill>
                <a:latin typeface="Arial"/>
                <a:ea typeface="Arial"/>
                <a:cs typeface="Arial"/>
                <a:sym typeface="Arial"/>
              </a:rPr>
              <a:t>Homogenous, mutable (list of names)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9"/>
          <p:cNvSpPr txBox="1"/>
          <p:nvPr>
            <p:ph type="title"/>
          </p:nvPr>
        </p:nvSpPr>
        <p:spPr>
          <a:xfrm>
            <a:off x="2330772" y="3603000"/>
            <a:ext cx="4642200" cy="1031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Arial"/>
              <a:buNone/>
            </a:pPr>
            <a:r>
              <a:rPr lang="en-US"/>
              <a:t>Dictionaries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2568325" y="488950"/>
            <a:ext cx="3781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Class Info</a:t>
            </a:r>
            <a:endParaRPr/>
          </a:p>
        </p:txBody>
      </p:sp>
      <p:sp>
        <p:nvSpPr>
          <p:cNvPr id="67" name="Google Shape;67;p15"/>
          <p:cNvSpPr txBox="1"/>
          <p:nvPr/>
        </p:nvSpPr>
        <p:spPr>
          <a:xfrm>
            <a:off x="599458" y="2142500"/>
            <a:ext cx="9124500" cy="3399600"/>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lang="en-US" sz="4000"/>
              <a:t>This class assumes you are starting from zero.</a:t>
            </a:r>
            <a:endParaRPr/>
          </a:p>
          <a:p>
            <a:pPr indent="0" lvl="0" marL="457200" marR="0" rtl="0" algn="l">
              <a:lnSpc>
                <a:spcPct val="100000"/>
              </a:lnSpc>
              <a:spcBef>
                <a:spcPts val="11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60"/>
          <p:cNvSpPr txBox="1"/>
          <p:nvPr>
            <p:ph type="title"/>
          </p:nvPr>
        </p:nvSpPr>
        <p:spPr>
          <a:xfrm>
            <a:off x="1647879" y="488950"/>
            <a:ext cx="5145900" cy="8484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D</a:t>
            </a:r>
            <a:r>
              <a:rPr i="1" lang="en-US" sz="5400">
                <a:latin typeface="Trebuchet MS"/>
                <a:ea typeface="Trebuchet MS"/>
                <a:cs typeface="Trebuchet MS"/>
                <a:sym typeface="Trebuchet MS"/>
              </a:rPr>
              <a:t>ictionaries</a:t>
            </a:r>
            <a:endParaRPr/>
          </a:p>
        </p:txBody>
      </p:sp>
      <p:sp>
        <p:nvSpPr>
          <p:cNvPr id="347" name="Google Shape;347;p60"/>
          <p:cNvSpPr txBox="1"/>
          <p:nvPr/>
        </p:nvSpPr>
        <p:spPr>
          <a:xfrm>
            <a:off x="491490" y="1358759"/>
            <a:ext cx="7503794" cy="4872823"/>
          </a:xfrm>
          <a:prstGeom prst="rect">
            <a:avLst/>
          </a:prstGeom>
          <a:noFill/>
          <a:ln>
            <a:noFill/>
          </a:ln>
        </p:spPr>
        <p:txBody>
          <a:bodyPr anchorCtr="0" anchor="t" bIns="0" lIns="0" spcFirstLastPara="1" rIns="0" wrap="square" tIns="0">
            <a:noAutofit/>
          </a:bodyPr>
          <a:lstStyle/>
          <a:p>
            <a:pPr indent="12700" lvl="0" marL="0" marR="0" rtl="0" algn="l">
              <a:lnSpc>
                <a:spcPct val="117073"/>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Also called </a:t>
            </a:r>
            <a:r>
              <a:rPr b="0" i="1" lang="en-US" sz="4100" u="none" cap="none" strike="noStrike">
                <a:solidFill>
                  <a:srgbClr val="000000"/>
                </a:solidFill>
                <a:latin typeface="Arial"/>
                <a:ea typeface="Arial"/>
                <a:cs typeface="Arial"/>
                <a:sym typeface="Arial"/>
              </a:rPr>
              <a:t>hashmap </a:t>
            </a:r>
            <a:r>
              <a:rPr b="0" i="0" lang="en-US" sz="4000" u="none" cap="none" strike="noStrike">
                <a:solidFill>
                  <a:srgbClr val="000000"/>
                </a:solidFill>
                <a:latin typeface="Arial"/>
                <a:ea typeface="Arial"/>
                <a:cs typeface="Arial"/>
                <a:sym typeface="Arial"/>
              </a:rPr>
              <a:t>or </a:t>
            </a:r>
            <a:r>
              <a:rPr b="0" i="1" lang="en-US" sz="4100" u="none" cap="none" strike="noStrike">
                <a:solidFill>
                  <a:srgbClr val="000000"/>
                </a:solidFill>
                <a:latin typeface="Arial"/>
                <a:ea typeface="Arial"/>
                <a:cs typeface="Arial"/>
                <a:sym typeface="Arial"/>
              </a:rPr>
              <a:t>associative array</a:t>
            </a:r>
            <a:endParaRPr b="0" i="0" sz="4100" u="none" cap="none" strike="noStrike">
              <a:solidFill>
                <a:srgbClr val="000000"/>
              </a:solidFill>
              <a:latin typeface="Calibri"/>
              <a:ea typeface="Calibri"/>
              <a:cs typeface="Calibri"/>
              <a:sym typeface="Calibri"/>
            </a:endParaRPr>
          </a:p>
          <a:p>
            <a:pPr indent="12700" lvl="0" marL="0" marR="0" rtl="0" algn="l">
              <a:lnSpc>
                <a:spcPct val="11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elsewhere</a:t>
            </a:r>
            <a:endParaRPr/>
          </a:p>
          <a:p>
            <a:pPr indent="12700" lvl="0" marL="0" marR="0" rtl="0" algn="l">
              <a:lnSpc>
                <a:spcPct val="117499"/>
              </a:lnSpc>
              <a:spcBef>
                <a:spcPts val="11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age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5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'george'</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	10</a:t>
            </a:r>
            <a:endParaRPr/>
          </a:p>
          <a:p>
            <a:pPr indent="12700" lvl="0" marL="0" marR="0" rtl="0" algn="l">
              <a:lnSpc>
                <a:spcPct val="115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'fred'</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	12</a:t>
            </a:r>
            <a:endParaRPr/>
          </a:p>
          <a:p>
            <a:pPr indent="12700" lvl="0" marL="0" marR="0" rtl="0" algn="l">
              <a:lnSpc>
                <a:spcPct val="115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'henry'</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	10</a:t>
            </a:r>
            <a:endParaRPr/>
          </a:p>
          <a:p>
            <a:pPr indent="12700" lvl="0" marL="0" marR="1209675" rtl="0" algn="l">
              <a:lnSpc>
                <a:spcPct val="115000"/>
              </a:lnSpc>
              <a:spcBef>
                <a:spcPts val="2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1" i="0" lang="en-US" sz="4000" u="none" cap="none" strike="noStrike">
                <a:solidFill>
                  <a:srgbClr val="007F00"/>
                </a:solidFill>
                <a:latin typeface="Trebuchet MS"/>
                <a:ea typeface="Trebuchet MS"/>
                <a:cs typeface="Trebuchet MS"/>
                <a:sym typeface="Trebuchet MS"/>
              </a:rPr>
              <a:t>print</a:t>
            </a:r>
            <a:r>
              <a:rPr b="1" lang="en-US" sz="4000">
                <a:solidFill>
                  <a:srgbClr val="007F00"/>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'george'</a:t>
            </a:r>
            <a:r>
              <a:rPr b="0" i="0" lang="en-US" sz="4000" u="none" cap="none" strike="noStrike">
                <a:solidFill>
                  <a:srgbClr val="000000"/>
                </a:solidFill>
                <a:latin typeface="Trebuchet MS"/>
                <a:ea typeface="Trebuchet MS"/>
                <a:cs typeface="Trebuchet MS"/>
                <a:sym typeface="Trebuchet MS"/>
              </a:rPr>
              <a:t>]</a:t>
            </a:r>
            <a:r>
              <a:rPr lang="en-US" sz="4000">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 </a:t>
            </a:r>
            <a:br>
              <a:rPr b="0" i="0" lang="en-US" sz="4000" u="none" cap="none" strike="noStrike">
                <a:solidFill>
                  <a:srgbClr val="000000"/>
                </a:solidFill>
                <a:latin typeface="Trebuchet MS"/>
                <a:ea typeface="Trebuchet MS"/>
                <a:cs typeface="Trebuchet MS"/>
                <a:sym typeface="Trebuchet MS"/>
              </a:rPr>
            </a:br>
            <a:r>
              <a:rPr b="0" i="0" lang="en-US" sz="4000" u="none" cap="none" strike="noStrike">
                <a:solidFill>
                  <a:srgbClr val="7F7F7F"/>
                </a:solidFill>
                <a:latin typeface="Trebuchet MS"/>
                <a:ea typeface="Trebuchet MS"/>
                <a:cs typeface="Trebuchet MS"/>
                <a:sym typeface="Trebuchet MS"/>
              </a:rPr>
              <a:t>10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61"/>
          <p:cNvSpPr txBox="1"/>
          <p:nvPr>
            <p:ph type="title"/>
          </p:nvPr>
        </p:nvSpPr>
        <p:spPr>
          <a:xfrm>
            <a:off x="2202174" y="488950"/>
            <a:ext cx="50883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i="1" lang="en-US" sz="5400">
                <a:latin typeface="Trebuchet MS"/>
                <a:ea typeface="Trebuchet MS"/>
                <a:cs typeface="Trebuchet MS"/>
                <a:sym typeface="Trebuchet MS"/>
              </a:rPr>
              <a:t>dictionaries</a:t>
            </a:r>
            <a:r>
              <a:rPr lang="en-US"/>
              <a:t> </a:t>
            </a:r>
            <a:r>
              <a:rPr i="0" lang="en-US">
                <a:latin typeface="Arial"/>
                <a:ea typeface="Arial"/>
                <a:cs typeface="Arial"/>
                <a:sym typeface="Arial"/>
              </a:rPr>
              <a:t>(2)</a:t>
            </a:r>
            <a:endParaRPr/>
          </a:p>
        </p:txBody>
      </p:sp>
      <p:sp>
        <p:nvSpPr>
          <p:cNvPr id="353" name="Google Shape;353;p61"/>
          <p:cNvSpPr txBox="1"/>
          <p:nvPr/>
        </p:nvSpPr>
        <p:spPr>
          <a:xfrm>
            <a:off x="491490" y="2656838"/>
            <a:ext cx="5088255" cy="198114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Find out if </a:t>
            </a:r>
            <a:r>
              <a:rPr lang="en-US" sz="4000">
                <a:latin typeface="Trebuchet MS"/>
                <a:ea typeface="Trebuchet MS"/>
                <a:cs typeface="Trebuchet MS"/>
                <a:sym typeface="Trebuchet MS"/>
              </a:rPr>
              <a:t>“larry”</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000000"/>
                </a:solidFill>
                <a:latin typeface="Arial"/>
                <a:ea typeface="Arial"/>
                <a:cs typeface="Arial"/>
                <a:sym typeface="Arial"/>
              </a:rPr>
              <a:t>in </a:t>
            </a:r>
            <a:r>
              <a:rPr b="0" i="0" lang="en-US" sz="4000" u="none" cap="none" strike="noStrike">
                <a:solidFill>
                  <a:srgbClr val="000000"/>
                </a:solidFill>
                <a:latin typeface="Trebuchet MS"/>
                <a:ea typeface="Trebuchet MS"/>
                <a:cs typeface="Trebuchet MS"/>
                <a:sym typeface="Trebuchet MS"/>
              </a:rPr>
              <a:t>age</a:t>
            </a:r>
            <a:endParaRPr b="0" i="0" sz="1800" u="none" cap="none" strike="noStrike">
              <a:solidFill>
                <a:srgbClr val="000000"/>
              </a:solidFill>
              <a:latin typeface="Trebuchet MS"/>
              <a:ea typeface="Trebuchet MS"/>
              <a:cs typeface="Trebuchet MS"/>
              <a:sym typeface="Trebuchet MS"/>
            </a:endParaRPr>
          </a:p>
          <a:p>
            <a:pPr indent="12700" lvl="0" marL="0" marR="431165" rtl="0" algn="l">
              <a:lnSpc>
                <a:spcPct val="115000"/>
              </a:lnSpc>
              <a:spcBef>
                <a:spcPts val="16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lang="en-US" sz="4000">
                <a:solidFill>
                  <a:srgbClr val="B92020"/>
                </a:solidFill>
                <a:latin typeface="Trebuchet MS"/>
                <a:ea typeface="Trebuchet MS"/>
                <a:cs typeface="Trebuchet MS"/>
                <a:sym typeface="Trebuchet MS"/>
              </a:rPr>
              <a:t>‘larry’</a:t>
            </a:r>
            <a:r>
              <a:rPr b="0" i="0" lang="en-US" sz="4000" u="none" cap="none" strike="noStrike">
                <a:solidFill>
                  <a:srgbClr val="B92020"/>
                </a:solidFill>
                <a:latin typeface="Trebuchet MS"/>
                <a:ea typeface="Trebuchet MS"/>
                <a:cs typeface="Trebuchet MS"/>
                <a:sym typeface="Trebuchet MS"/>
              </a:rPr>
              <a:t>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0000"/>
                </a:solidFill>
                <a:latin typeface="Trebuchet MS"/>
                <a:ea typeface="Trebuchet MS"/>
                <a:cs typeface="Trebuchet MS"/>
                <a:sym typeface="Trebuchet MS"/>
              </a:rPr>
              <a:t>age  </a:t>
            </a:r>
            <a:r>
              <a:rPr b="0" i="0" lang="en-US" sz="4000" u="none" cap="none" strike="noStrike">
                <a:solidFill>
                  <a:srgbClr val="7F7F7F"/>
                </a:solidFill>
                <a:latin typeface="Trebuchet MS"/>
                <a:ea typeface="Trebuchet MS"/>
                <a:cs typeface="Trebuchet MS"/>
                <a:sym typeface="Trebuchet MS"/>
              </a:rPr>
              <a:t>False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62"/>
          <p:cNvSpPr txBox="1"/>
          <p:nvPr>
            <p:ph type="title"/>
          </p:nvPr>
        </p:nvSpPr>
        <p:spPr>
          <a:xfrm>
            <a:off x="4290059" y="472439"/>
            <a:ext cx="149923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a:t>
            </a:r>
            <a:r>
              <a:rPr lang="en-US"/>
              <a:t>get</a:t>
            </a:r>
            <a:endParaRPr/>
          </a:p>
        </p:txBody>
      </p:sp>
      <p:sp>
        <p:nvSpPr>
          <p:cNvPr id="359" name="Google Shape;359;p62"/>
          <p:cNvSpPr txBox="1"/>
          <p:nvPr/>
        </p:nvSpPr>
        <p:spPr>
          <a:xfrm>
            <a:off x="491489" y="2663189"/>
            <a:ext cx="7836536" cy="2448824"/>
          </a:xfrm>
          <a:prstGeom prst="rect">
            <a:avLst/>
          </a:prstGeom>
          <a:noFill/>
          <a:ln>
            <a:noFill/>
          </a:ln>
        </p:spPr>
        <p:txBody>
          <a:bodyPr anchorCtr="0" anchor="t" bIns="0" lIns="0" spcFirstLastPara="1" rIns="0" wrap="square" tIns="0">
            <a:noAutofit/>
          </a:bodyPr>
          <a:lstStyle/>
          <a:p>
            <a:pPr indent="12700" lvl="0" marL="0" marR="0" rtl="0" algn="l">
              <a:lnSpc>
                <a:spcPct val="117857"/>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000000"/>
                </a:solidFill>
                <a:latin typeface="Trebuchet MS"/>
                <a:ea typeface="Trebuchet MS"/>
                <a:cs typeface="Trebuchet MS"/>
                <a:sym typeface="Trebuchet MS"/>
              </a:rPr>
              <a:t>age[</a:t>
            </a:r>
            <a:r>
              <a:rPr b="0" i="0" lang="en-US" sz="2800" u="none" cap="none" strike="noStrike">
                <a:solidFill>
                  <a:srgbClr val="B92020"/>
                </a:solidFill>
                <a:latin typeface="Trebuchet MS"/>
                <a:ea typeface="Trebuchet MS"/>
                <a:cs typeface="Trebuchet MS"/>
                <a:sym typeface="Trebuchet MS"/>
              </a:rPr>
              <a:t>'charles'</a:t>
            </a:r>
            <a:r>
              <a:rPr b="0" i="0" lang="en-US" sz="2800" u="none" cap="none" strike="noStrike">
                <a:solidFill>
                  <a:srgbClr val="000000"/>
                </a:solidFill>
                <a:latin typeface="Trebuchet MS"/>
                <a:ea typeface="Trebuchet MS"/>
                <a:cs typeface="Trebuchet MS"/>
                <a:sym typeface="Trebuchet MS"/>
              </a:rPr>
              <a:t>]</a:t>
            </a:r>
            <a:endParaRPr/>
          </a:p>
          <a:p>
            <a:pPr indent="-369569" lvl="0" marL="381634" marR="765809" rtl="0" algn="l">
              <a:lnSpc>
                <a:spcPct val="114285"/>
              </a:lnSpc>
              <a:spcBef>
                <a:spcPts val="100"/>
              </a:spcBef>
              <a:spcAft>
                <a:spcPts val="0"/>
              </a:spcAft>
              <a:buClr>
                <a:srgbClr val="003FCF"/>
              </a:buClr>
              <a:buSzPts val="2800"/>
              <a:buFont typeface="Trebuchet MS"/>
              <a:buNone/>
            </a:pPr>
            <a:r>
              <a:rPr b="0" i="0" lang="en-US" sz="2800" u="none" cap="none" strike="noStrike">
                <a:solidFill>
                  <a:srgbClr val="003FCF"/>
                </a:solidFill>
                <a:latin typeface="Trebuchet MS"/>
                <a:ea typeface="Trebuchet MS"/>
                <a:cs typeface="Trebuchet MS"/>
                <a:sym typeface="Trebuchet MS"/>
              </a:rPr>
              <a:t>Traceback	(most	recent	call	last):  </a:t>
            </a:r>
            <a:r>
              <a:rPr b="0" i="0" lang="en-US" sz="2800" u="none" cap="none" strike="noStrike">
                <a:solidFill>
                  <a:srgbClr val="000000"/>
                </a:solidFill>
                <a:latin typeface="Trebuchet MS"/>
                <a:ea typeface="Trebuchet MS"/>
                <a:cs typeface="Trebuchet MS"/>
                <a:sym typeface="Trebuchet MS"/>
              </a:rPr>
              <a:t>File	</a:t>
            </a:r>
            <a:r>
              <a:rPr b="0" i="0" lang="en-US" sz="2800" u="none" cap="none" strike="noStrike">
                <a:solidFill>
                  <a:srgbClr val="007F00"/>
                </a:solidFill>
                <a:latin typeface="Trebuchet MS"/>
                <a:ea typeface="Trebuchet MS"/>
                <a:cs typeface="Trebuchet MS"/>
                <a:sym typeface="Trebuchet MS"/>
              </a:rPr>
              <a:t>"&lt;stdin&gt;"</a:t>
            </a:r>
            <a:r>
              <a:rPr b="0" i="0" lang="en-US" sz="2800" u="none" cap="none" strike="noStrike">
                <a:solidFill>
                  <a:srgbClr val="000000"/>
                </a:solidFill>
                <a:latin typeface="Trebuchet MS"/>
                <a:ea typeface="Trebuchet MS"/>
                <a:cs typeface="Trebuchet MS"/>
                <a:sym typeface="Trebuchet MS"/>
              </a:rPr>
              <a:t>,	line	</a:t>
            </a:r>
            <a:r>
              <a:rPr b="0" i="0" lang="en-US" sz="2800" u="none" cap="none" strike="noStrike">
                <a:solidFill>
                  <a:srgbClr val="666666"/>
                </a:solidFill>
                <a:latin typeface="Trebuchet MS"/>
                <a:ea typeface="Trebuchet MS"/>
                <a:cs typeface="Trebuchet MS"/>
                <a:sym typeface="Trebuchet MS"/>
              </a:rPr>
              <a:t>1</a:t>
            </a:r>
            <a:r>
              <a:rPr b="0" i="0" lang="en-US" sz="2800" u="none" cap="none" strike="noStrike">
                <a:solidFill>
                  <a:srgbClr val="000000"/>
                </a:solidFill>
                <a:latin typeface="Trebuchet MS"/>
                <a:ea typeface="Trebuchet MS"/>
                <a:cs typeface="Trebuchet MS"/>
                <a:sym typeface="Trebuchet MS"/>
              </a:rPr>
              <a:t>,	in		&lt;module&gt;</a:t>
            </a:r>
            <a:endParaRPr/>
          </a:p>
          <a:p>
            <a:pPr indent="12700" lvl="0" marL="0" marR="0" rtl="0" algn="l">
              <a:lnSpc>
                <a:spcPct val="107142"/>
              </a:lnSpc>
              <a:spcBef>
                <a:spcPts val="0"/>
              </a:spcBef>
              <a:spcAft>
                <a:spcPts val="0"/>
              </a:spcAft>
              <a:buClr>
                <a:srgbClr val="FF0000"/>
              </a:buClr>
              <a:buSzPts val="2800"/>
              <a:buFont typeface="Trebuchet MS"/>
              <a:buNone/>
            </a:pPr>
            <a:r>
              <a:rPr b="0" i="0" lang="en-US" sz="2800" u="none" cap="none" strike="noStrike">
                <a:solidFill>
                  <a:srgbClr val="FF0000"/>
                </a:solidFill>
                <a:latin typeface="Trebuchet MS"/>
                <a:ea typeface="Trebuchet MS"/>
                <a:cs typeface="Trebuchet MS"/>
                <a:sym typeface="Trebuchet MS"/>
              </a:rPr>
              <a:t>KeyError</a:t>
            </a:r>
            <a:r>
              <a:rPr b="0" i="0" lang="en-US" sz="2800" u="none" cap="none" strike="noStrike">
                <a:solidFill>
                  <a:srgbClr val="000000"/>
                </a:solidFill>
                <a:latin typeface="Trebuchet MS"/>
                <a:ea typeface="Trebuchet MS"/>
                <a:cs typeface="Trebuchet MS"/>
                <a:sym typeface="Trebuchet MS"/>
              </a:rPr>
              <a:t>:	'charles'</a:t>
            </a:r>
            <a:endParaRPr/>
          </a:p>
          <a:p>
            <a:pPr indent="12700" lvl="0" marL="0" marR="5080" rtl="0" algn="l">
              <a:lnSpc>
                <a:spcPct val="114285"/>
              </a:lnSpc>
              <a:spcBef>
                <a:spcPts val="10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000000"/>
                </a:solidFill>
                <a:latin typeface="Trebuchet MS"/>
                <a:ea typeface="Trebuchet MS"/>
                <a:cs typeface="Trebuchet MS"/>
                <a:sym typeface="Trebuchet MS"/>
              </a:rPr>
              <a:t>age</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get(</a:t>
            </a:r>
            <a:r>
              <a:rPr b="0" i="0" lang="en-US" sz="2800" u="none" cap="none" strike="noStrike">
                <a:solidFill>
                  <a:srgbClr val="B92020"/>
                </a:solidFill>
                <a:latin typeface="Trebuchet MS"/>
                <a:ea typeface="Trebuchet MS"/>
                <a:cs typeface="Trebuchet MS"/>
                <a:sym typeface="Trebuchet MS"/>
              </a:rPr>
              <a:t>'charles'</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'Not	found'</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7F7F7F"/>
                </a:solidFill>
                <a:latin typeface="Trebuchet MS"/>
                <a:ea typeface="Trebuchet MS"/>
                <a:cs typeface="Trebuchet MS"/>
                <a:sym typeface="Trebuchet MS"/>
              </a:rPr>
              <a:t>Not	found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Google Shape;364;p63"/>
          <p:cNvSpPr txBox="1"/>
          <p:nvPr>
            <p:ph type="title"/>
          </p:nvPr>
        </p:nvSpPr>
        <p:spPr>
          <a:xfrm>
            <a:off x="2998469" y="472439"/>
            <a:ext cx="4079242"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.setdefault</a:t>
            </a:r>
            <a:endParaRPr/>
          </a:p>
        </p:txBody>
      </p:sp>
      <p:sp>
        <p:nvSpPr>
          <p:cNvPr id="365" name="Google Shape;365;p63"/>
          <p:cNvSpPr txBox="1"/>
          <p:nvPr/>
        </p:nvSpPr>
        <p:spPr>
          <a:xfrm>
            <a:off x="491489" y="1856739"/>
            <a:ext cx="9028432" cy="3828883"/>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1" i="0" lang="en-US" sz="4000" u="none" cap="none" strike="noStrike">
                <a:solidFill>
                  <a:srgbClr val="007F00"/>
                </a:solidFill>
                <a:latin typeface="Trebuchet MS"/>
                <a:ea typeface="Trebuchet MS"/>
                <a:cs typeface="Trebuchet MS"/>
                <a:sym typeface="Trebuchet MS"/>
              </a:rPr>
              <a:t>if	</a:t>
            </a:r>
            <a:r>
              <a:rPr b="0" i="0" lang="en-US" sz="4000" u="none" cap="none" strike="noStrike">
                <a:solidFill>
                  <a:srgbClr val="B92020"/>
                </a:solidFill>
                <a:latin typeface="Trebuchet MS"/>
                <a:ea typeface="Trebuchet MS"/>
                <a:cs typeface="Trebuchet MS"/>
                <a:sym typeface="Trebuchet MS"/>
              </a:rPr>
              <a:t>'charles'	</a:t>
            </a:r>
            <a:r>
              <a:rPr b="1" i="0" lang="en-US" sz="4000" u="none" cap="none" strike="noStrike">
                <a:solidFill>
                  <a:srgbClr val="A921FF"/>
                </a:solidFill>
                <a:latin typeface="Trebuchet MS"/>
                <a:ea typeface="Trebuchet MS"/>
                <a:cs typeface="Trebuchet MS"/>
                <a:sym typeface="Trebuchet MS"/>
              </a:rPr>
              <a:t>not	in	 </a:t>
            </a:r>
            <a:r>
              <a:rPr b="0" i="0" lang="en-US" sz="4000" u="none" cap="none" strike="noStrike">
                <a:solidFill>
                  <a:srgbClr val="000000"/>
                </a:solidFill>
                <a:latin typeface="Trebuchet MS"/>
                <a:ea typeface="Trebuchet MS"/>
                <a:cs typeface="Trebuchet MS"/>
                <a:sym typeface="Trebuchet MS"/>
              </a:rPr>
              <a:t>age:</a:t>
            </a:r>
            <a:endParaRPr/>
          </a:p>
          <a:p>
            <a:pPr indent="12700" lvl="0" marL="0" marR="0" rtl="0" algn="l">
              <a:lnSpc>
                <a:spcPct val="117499"/>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'charles'</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	10</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666666"/>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shortcut</a:t>
            </a:r>
            <a:endParaRPr/>
          </a:p>
          <a:p>
            <a:pPr indent="12700" lvl="0" marL="0" marR="0" rtl="0" algn="l">
              <a:lnSpc>
                <a:spcPct val="117499"/>
              </a:lnSpc>
              <a:spcBef>
                <a:spcPts val="11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setdefault(</a:t>
            </a:r>
            <a:r>
              <a:rPr b="0" i="0" lang="en-US" sz="4000" u="none" cap="none" strike="noStrike">
                <a:solidFill>
                  <a:srgbClr val="B92020"/>
                </a:solidFill>
                <a:latin typeface="Trebuchet MS"/>
                <a:ea typeface="Trebuchet MS"/>
                <a:cs typeface="Trebuchet MS"/>
                <a:sym typeface="Trebuchet MS"/>
              </a:rPr>
              <a:t>'charles'</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10</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7499"/>
              </a:lnSpc>
              <a:spcBef>
                <a:spcPts val="0"/>
              </a:spcBef>
              <a:spcAft>
                <a:spcPts val="0"/>
              </a:spcAft>
              <a:buClr>
                <a:srgbClr val="7F7F7F"/>
              </a:buClr>
              <a:buSzPts val="4000"/>
              <a:buFont typeface="Trebuchet MS"/>
              <a:buNone/>
            </a:pPr>
            <a:r>
              <a:rPr b="0" i="0" lang="en-US" sz="4000" u="none" cap="none" strike="noStrike">
                <a:solidFill>
                  <a:srgbClr val="7F7F7F"/>
                </a:solidFill>
                <a:latin typeface="Trebuchet MS"/>
                <a:ea typeface="Trebuchet MS"/>
                <a:cs typeface="Trebuchet MS"/>
                <a:sym typeface="Trebuchet MS"/>
              </a:rPr>
              <a:t>10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2503170" y="473709"/>
            <a:ext cx="5071746" cy="84836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.setdefault</a:t>
            </a:r>
            <a:r>
              <a:rPr lang="en-US"/>
              <a:t> </a:t>
            </a:r>
            <a:r>
              <a:rPr lang="en-US">
                <a:latin typeface="Arial"/>
                <a:ea typeface="Arial"/>
                <a:cs typeface="Arial"/>
                <a:sym typeface="Arial"/>
              </a:rPr>
              <a:t>(2)</a:t>
            </a:r>
            <a:endParaRPr/>
          </a:p>
        </p:txBody>
      </p:sp>
      <p:sp>
        <p:nvSpPr>
          <p:cNvPr id="371" name="Google Shape;371;p64"/>
          <p:cNvSpPr txBox="1"/>
          <p:nvPr/>
        </p:nvSpPr>
        <p:spPr>
          <a:xfrm>
            <a:off x="599439" y="3280409"/>
            <a:ext cx="6021072" cy="1266082"/>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set the value for key if missing</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also returns the value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65"/>
          <p:cNvSpPr txBox="1"/>
          <p:nvPr>
            <p:ph type="title"/>
          </p:nvPr>
        </p:nvSpPr>
        <p:spPr>
          <a:xfrm>
            <a:off x="2503170" y="473709"/>
            <a:ext cx="5071746" cy="84836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.setdefault</a:t>
            </a:r>
            <a:r>
              <a:rPr lang="en-US"/>
              <a:t> </a:t>
            </a:r>
            <a:r>
              <a:rPr lang="en-US">
                <a:latin typeface="Arial"/>
                <a:ea typeface="Arial"/>
                <a:cs typeface="Arial"/>
                <a:sym typeface="Arial"/>
              </a:rPr>
              <a:t>(3)</a:t>
            </a:r>
            <a:endParaRPr/>
          </a:p>
        </p:txBody>
      </p:sp>
      <p:sp>
        <p:nvSpPr>
          <p:cNvPr id="377" name="Google Shape;377;p65"/>
          <p:cNvSpPr txBox="1"/>
          <p:nvPr/>
        </p:nvSpPr>
        <p:spPr>
          <a:xfrm>
            <a:off x="491489" y="1808478"/>
            <a:ext cx="9025257" cy="366632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Even more useful if we map to a list of items</a:t>
            </a:r>
            <a:endParaRPr/>
          </a:p>
          <a:p>
            <a:pPr indent="12700" lvl="0" marL="0" marR="0" rtl="0" algn="l">
              <a:lnSpc>
                <a:spcPct val="117499"/>
              </a:lnSpc>
              <a:spcBef>
                <a:spcPts val="11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room2members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5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member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'frank'</a:t>
            </a:r>
            <a:endParaRPr/>
          </a:p>
          <a:p>
            <a:pPr indent="12700" lvl="0" marL="0" marR="0" rtl="0" algn="l">
              <a:lnSpc>
                <a:spcPct val="115000"/>
              </a:lnSpc>
              <a:spcBef>
                <a:spcPts val="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room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'room5'</a:t>
            </a:r>
            <a:endParaRPr/>
          </a:p>
          <a:p>
            <a:pPr indent="12700" lvl="0" marL="0" marR="5080" rtl="0" algn="l">
              <a:lnSpc>
                <a:spcPct val="115000"/>
              </a:lnSpc>
              <a:spcBef>
                <a:spcPts val="200"/>
              </a:spcBef>
              <a:spcAft>
                <a:spcPts val="0"/>
              </a:spcAft>
              <a:buClr>
                <a:srgbClr val="00007F"/>
              </a:buClr>
              <a:buSzPts val="4000"/>
              <a:buFont typeface="Trebuchet MS"/>
              <a:buNone/>
            </a:pPr>
            <a:r>
              <a:rPr b="1" i="0" lang="en-US" sz="4000" u="none" cap="none" strike="noStrike">
                <a:solidFill>
                  <a:srgbClr val="00007F"/>
                </a:solidFill>
                <a:latin typeface="Trebuchet MS"/>
                <a:ea typeface="Trebuchet MS"/>
                <a:cs typeface="Trebuchet MS"/>
                <a:sym typeface="Trebuchet MS"/>
              </a:rPr>
              <a:t>&gt;&gt;&gt;	</a:t>
            </a:r>
            <a:r>
              <a:rPr b="0" i="0" lang="en-US" sz="4000" u="none" cap="none" strike="noStrike">
                <a:solidFill>
                  <a:srgbClr val="000000"/>
                </a:solidFill>
                <a:latin typeface="Trebuchet MS"/>
                <a:ea typeface="Trebuchet MS"/>
                <a:cs typeface="Trebuchet MS"/>
                <a:sym typeface="Trebuchet MS"/>
              </a:rPr>
              <a:t>room2members</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setdefault(room,  [])</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append(member)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6"/>
          <p:cNvSpPr txBox="1"/>
          <p:nvPr>
            <p:ph type="title"/>
          </p:nvPr>
        </p:nvSpPr>
        <p:spPr>
          <a:xfrm>
            <a:off x="2503170" y="473709"/>
            <a:ext cx="5071746" cy="84836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.setdefault</a:t>
            </a:r>
            <a:r>
              <a:rPr lang="en-US"/>
              <a:t> </a:t>
            </a:r>
            <a:r>
              <a:rPr lang="en-US">
                <a:latin typeface="Arial"/>
                <a:ea typeface="Arial"/>
                <a:cs typeface="Arial"/>
                <a:sym typeface="Arial"/>
              </a:rPr>
              <a:t>(4)</a:t>
            </a:r>
            <a:endParaRPr/>
          </a:p>
        </p:txBody>
      </p:sp>
      <p:sp>
        <p:nvSpPr>
          <p:cNvPr id="383" name="Google Shape;383;p66"/>
          <p:cNvSpPr txBox="1"/>
          <p:nvPr/>
        </p:nvSpPr>
        <p:spPr>
          <a:xfrm>
            <a:off x="491489" y="1809056"/>
            <a:ext cx="8257542" cy="2944975"/>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Even more useful if we map to a list of items</a:t>
            </a:r>
            <a:endParaRPr/>
          </a:p>
          <a:p>
            <a:pPr indent="12700" lvl="0" marL="0" marR="0" rtl="0" algn="l">
              <a:lnSpc>
                <a:spcPct val="113636"/>
              </a:lnSpc>
              <a:spcBef>
                <a:spcPts val="120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&gt;&gt;&gt;	</a:t>
            </a:r>
            <a:r>
              <a:rPr b="0" i="0" lang="en-US" sz="2200" u="none" cap="none" strike="noStrike">
                <a:solidFill>
                  <a:srgbClr val="000000"/>
                </a:solidFill>
                <a:latin typeface="Trebuchet MS"/>
                <a:ea typeface="Trebuchet MS"/>
                <a:cs typeface="Trebuchet MS"/>
                <a:sym typeface="Trebuchet MS"/>
              </a:rPr>
              <a:t>room2members	</a:t>
            </a:r>
            <a:r>
              <a:rPr b="0" i="0" lang="en-US" sz="2200" u="none" cap="none" strike="noStrike">
                <a:solidFill>
                  <a:srgbClr val="666666"/>
                </a:solidFill>
                <a:latin typeface="Trebuchet MS"/>
                <a:ea typeface="Trebuchet MS"/>
                <a:cs typeface="Trebuchet MS"/>
                <a:sym typeface="Trebuchet MS"/>
              </a:rPr>
              <a:t>=	</a:t>
            </a:r>
            <a:r>
              <a:rPr b="0" i="0" lang="en-US" sz="2200" u="none" cap="none" strike="noStrike">
                <a:solidFill>
                  <a:srgbClr val="000000"/>
                </a:solidFill>
                <a:latin typeface="Trebuchet MS"/>
                <a:ea typeface="Trebuchet MS"/>
                <a:cs typeface="Trebuchet MS"/>
                <a:sym typeface="Trebuchet MS"/>
              </a:rPr>
              <a:t>{}</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&gt;&gt;&gt;	</a:t>
            </a:r>
            <a:r>
              <a:rPr b="0" i="0" lang="en-US" sz="2200" u="none" cap="none" strike="noStrike">
                <a:solidFill>
                  <a:srgbClr val="000000"/>
                </a:solidFill>
                <a:latin typeface="Trebuchet MS"/>
                <a:ea typeface="Trebuchet MS"/>
                <a:cs typeface="Trebuchet MS"/>
                <a:sym typeface="Trebuchet MS"/>
              </a:rPr>
              <a:t>member	</a:t>
            </a:r>
            <a:r>
              <a:rPr b="0" i="0" lang="en-US" sz="2200" u="none" cap="none" strike="noStrike">
                <a:solidFill>
                  <a:srgbClr val="666666"/>
                </a:solidFill>
                <a:latin typeface="Trebuchet MS"/>
                <a:ea typeface="Trebuchet MS"/>
                <a:cs typeface="Trebuchet MS"/>
                <a:sym typeface="Trebuchet MS"/>
              </a:rPr>
              <a:t>=	</a:t>
            </a:r>
            <a:r>
              <a:rPr b="0" i="0" lang="en-US" sz="2200" u="none" cap="none" strike="noStrike">
                <a:solidFill>
                  <a:srgbClr val="B92020"/>
                </a:solidFill>
                <a:latin typeface="Trebuchet MS"/>
                <a:ea typeface="Trebuchet MS"/>
                <a:cs typeface="Trebuchet MS"/>
                <a:sym typeface="Trebuchet MS"/>
              </a:rPr>
              <a:t>'frank'</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&gt;&gt;&gt;	</a:t>
            </a:r>
            <a:r>
              <a:rPr b="0" i="0" lang="en-US" sz="2200" u="none" cap="none" strike="noStrike">
                <a:solidFill>
                  <a:srgbClr val="000000"/>
                </a:solidFill>
                <a:latin typeface="Trebuchet MS"/>
                <a:ea typeface="Trebuchet MS"/>
                <a:cs typeface="Trebuchet MS"/>
                <a:sym typeface="Trebuchet MS"/>
              </a:rPr>
              <a:t>room	</a:t>
            </a:r>
            <a:r>
              <a:rPr b="0" i="0" lang="en-US" sz="2200" u="none" cap="none" strike="noStrike">
                <a:solidFill>
                  <a:srgbClr val="666666"/>
                </a:solidFill>
                <a:latin typeface="Trebuchet MS"/>
                <a:ea typeface="Trebuchet MS"/>
                <a:cs typeface="Trebuchet MS"/>
                <a:sym typeface="Trebuchet MS"/>
              </a:rPr>
              <a:t>=	</a:t>
            </a:r>
            <a:r>
              <a:rPr b="0" i="0" lang="en-US" sz="2200" u="none" cap="none" strike="noStrike">
                <a:solidFill>
                  <a:srgbClr val="B92020"/>
                </a:solidFill>
                <a:latin typeface="Trebuchet MS"/>
                <a:ea typeface="Trebuchet MS"/>
                <a:cs typeface="Trebuchet MS"/>
                <a:sym typeface="Trebuchet MS"/>
              </a:rPr>
              <a:t>'room5'</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&gt;&gt;&gt;	</a:t>
            </a:r>
            <a:r>
              <a:rPr b="1" i="0" lang="en-US" sz="2200" u="none" cap="none" strike="noStrike">
                <a:solidFill>
                  <a:srgbClr val="007F00"/>
                </a:solidFill>
                <a:latin typeface="Trebuchet MS"/>
                <a:ea typeface="Trebuchet MS"/>
                <a:cs typeface="Trebuchet MS"/>
                <a:sym typeface="Trebuchet MS"/>
              </a:rPr>
              <a:t>if	</a:t>
            </a:r>
            <a:r>
              <a:rPr b="0" i="0" lang="en-US" sz="2200" u="none" cap="none" strike="noStrike">
                <a:solidFill>
                  <a:srgbClr val="000000"/>
                </a:solidFill>
                <a:latin typeface="Trebuchet MS"/>
                <a:ea typeface="Trebuchet MS"/>
                <a:cs typeface="Trebuchet MS"/>
                <a:sym typeface="Trebuchet MS"/>
              </a:rPr>
              <a:t>room	</a:t>
            </a:r>
            <a:r>
              <a:rPr b="1" i="0" lang="en-US" sz="2200" u="none" cap="none" strike="noStrike">
                <a:solidFill>
                  <a:srgbClr val="A921FF"/>
                </a:solidFill>
                <a:latin typeface="Trebuchet MS"/>
                <a:ea typeface="Trebuchet MS"/>
                <a:cs typeface="Trebuchet MS"/>
                <a:sym typeface="Trebuchet MS"/>
              </a:rPr>
              <a:t>in	</a:t>
            </a:r>
            <a:r>
              <a:rPr b="0" i="0" lang="en-US" sz="2200" u="none" cap="none" strike="noStrike">
                <a:solidFill>
                  <a:srgbClr val="000000"/>
                </a:solidFill>
                <a:latin typeface="Trebuchet MS"/>
                <a:ea typeface="Trebuchet MS"/>
                <a:cs typeface="Trebuchet MS"/>
                <a:sym typeface="Trebuchet MS"/>
              </a:rPr>
              <a:t>room2members:</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	</a:t>
            </a:r>
            <a:r>
              <a:rPr b="0" i="0" lang="en-US" sz="2200" u="none" cap="none" strike="noStrike">
                <a:solidFill>
                  <a:srgbClr val="000000"/>
                </a:solidFill>
                <a:latin typeface="Trebuchet MS"/>
                <a:ea typeface="Trebuchet MS"/>
                <a:cs typeface="Trebuchet MS"/>
                <a:sym typeface="Trebuchet MS"/>
              </a:rPr>
              <a:t>members	</a:t>
            </a:r>
            <a:r>
              <a:rPr b="0" i="0" lang="en-US" sz="2200" u="none" cap="none" strike="noStrike">
                <a:solidFill>
                  <a:srgbClr val="666666"/>
                </a:solidFill>
                <a:latin typeface="Trebuchet MS"/>
                <a:ea typeface="Trebuchet MS"/>
                <a:cs typeface="Trebuchet MS"/>
                <a:sym typeface="Trebuchet MS"/>
              </a:rPr>
              <a:t>=	</a:t>
            </a:r>
            <a:r>
              <a:rPr b="0" i="0" lang="en-US" sz="2200" u="none" cap="none" strike="noStrike">
                <a:solidFill>
                  <a:srgbClr val="000000"/>
                </a:solidFill>
                <a:latin typeface="Trebuchet MS"/>
                <a:ea typeface="Trebuchet MS"/>
                <a:cs typeface="Trebuchet MS"/>
                <a:sym typeface="Trebuchet MS"/>
              </a:rPr>
              <a:t>room2members[room]</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	</a:t>
            </a:r>
            <a:r>
              <a:rPr b="0" i="0" lang="en-US" sz="2200" u="none" cap="none" strike="noStrike">
                <a:solidFill>
                  <a:srgbClr val="000000"/>
                </a:solidFill>
                <a:latin typeface="Trebuchet MS"/>
                <a:ea typeface="Trebuchet MS"/>
                <a:cs typeface="Trebuchet MS"/>
                <a:sym typeface="Trebuchet MS"/>
              </a:rPr>
              <a:t>members</a:t>
            </a:r>
            <a:r>
              <a:rPr b="0" i="0" lang="en-US" sz="2200" u="none" cap="none" strike="noStrike">
                <a:solidFill>
                  <a:srgbClr val="666666"/>
                </a:solidFill>
                <a:latin typeface="Trebuchet MS"/>
                <a:ea typeface="Trebuchet MS"/>
                <a:cs typeface="Trebuchet MS"/>
                <a:sym typeface="Trebuchet MS"/>
              </a:rPr>
              <a:t>.</a:t>
            </a:r>
            <a:r>
              <a:rPr b="0" i="0" lang="en-US" sz="2200" u="none" cap="none" strike="noStrike">
                <a:solidFill>
                  <a:srgbClr val="000000"/>
                </a:solidFill>
                <a:latin typeface="Trebuchet MS"/>
                <a:ea typeface="Trebuchet MS"/>
                <a:cs typeface="Trebuchet MS"/>
                <a:sym typeface="Trebuchet MS"/>
              </a:rPr>
              <a:t>append(member)</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	</a:t>
            </a:r>
            <a:r>
              <a:rPr b="1" i="0" lang="en-US" sz="2200" u="none" cap="none" strike="noStrike">
                <a:solidFill>
                  <a:srgbClr val="007F00"/>
                </a:solidFill>
                <a:latin typeface="Trebuchet MS"/>
                <a:ea typeface="Trebuchet MS"/>
                <a:cs typeface="Trebuchet MS"/>
                <a:sym typeface="Trebuchet MS"/>
              </a:rPr>
              <a:t>else</a:t>
            </a:r>
            <a:r>
              <a:rPr b="0" i="0" lang="en-US" sz="2200" u="none" cap="none" strike="noStrike">
                <a:solidFill>
                  <a:srgbClr val="000000"/>
                </a:solidFill>
                <a:latin typeface="Trebuchet MS"/>
                <a:ea typeface="Trebuchet MS"/>
                <a:cs typeface="Trebuchet MS"/>
                <a:sym typeface="Trebuchet MS"/>
              </a:rPr>
              <a:t>:</a:t>
            </a:r>
            <a:endParaRPr/>
          </a:p>
        </p:txBody>
      </p:sp>
      <p:sp>
        <p:nvSpPr>
          <p:cNvPr id="384" name="Google Shape;384;p66"/>
          <p:cNvSpPr txBox="1"/>
          <p:nvPr/>
        </p:nvSpPr>
        <p:spPr>
          <a:xfrm>
            <a:off x="491490" y="5130799"/>
            <a:ext cx="474345" cy="633575"/>
          </a:xfrm>
          <a:prstGeom prst="rect">
            <a:avLst/>
          </a:prstGeom>
          <a:noFill/>
          <a:ln>
            <a:noFill/>
          </a:ln>
        </p:spPr>
        <p:txBody>
          <a:bodyPr anchorCtr="0" anchor="t" bIns="0" lIns="0" spcFirstLastPara="1" rIns="0" wrap="square" tIns="0">
            <a:noAutofit/>
          </a:bodyPr>
          <a:lstStyle/>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a:t>
            </a:r>
            <a:endParaRPr/>
          </a:p>
          <a:p>
            <a:pPr indent="12700" lvl="0" marL="0" marR="0" rtl="0" algn="l">
              <a:lnSpc>
                <a:spcPct val="113636"/>
              </a:lnSpc>
              <a:spcBef>
                <a:spcPts val="0"/>
              </a:spcBef>
              <a:spcAft>
                <a:spcPts val="0"/>
              </a:spcAft>
              <a:buClr>
                <a:srgbClr val="00007F"/>
              </a:buClr>
              <a:buSzPts val="2200"/>
              <a:buFont typeface="Trebuchet MS"/>
              <a:buNone/>
            </a:pPr>
            <a:r>
              <a:rPr b="1" i="0" lang="en-US" sz="2200" u="none" cap="none" strike="noStrike">
                <a:solidFill>
                  <a:srgbClr val="00007F"/>
                </a:solidFill>
                <a:latin typeface="Trebuchet MS"/>
                <a:ea typeface="Trebuchet MS"/>
                <a:cs typeface="Trebuchet MS"/>
                <a:sym typeface="Trebuchet MS"/>
              </a:rPr>
              <a:t>...</a:t>
            </a:r>
            <a:endParaRPr/>
          </a:p>
        </p:txBody>
      </p:sp>
      <p:sp>
        <p:nvSpPr>
          <p:cNvPr id="385" name="Google Shape;385;p66"/>
          <p:cNvSpPr txBox="1"/>
          <p:nvPr/>
        </p:nvSpPr>
        <p:spPr>
          <a:xfrm>
            <a:off x="571737" y="6141149"/>
            <a:ext cx="4209300" cy="633600"/>
          </a:xfrm>
          <a:prstGeom prst="rect">
            <a:avLst/>
          </a:prstGeom>
          <a:noFill/>
          <a:ln>
            <a:noFill/>
          </a:ln>
        </p:spPr>
        <p:txBody>
          <a:bodyPr anchorCtr="0" anchor="t" bIns="0" lIns="0" spcFirstLastPara="1" rIns="0" wrap="square" tIns="0">
            <a:noAutofit/>
          </a:bodyPr>
          <a:lstStyle/>
          <a:p>
            <a:pPr indent="12700" lvl="0" marL="0" marR="5080" rtl="0" algn="l">
              <a:lnSpc>
                <a:spcPct val="113636"/>
              </a:lnSpc>
              <a:spcBef>
                <a:spcPts val="0"/>
              </a:spcBef>
              <a:spcAft>
                <a:spcPts val="0"/>
              </a:spcAft>
              <a:buClr>
                <a:srgbClr val="000000"/>
              </a:buClr>
              <a:buSzPts val="2200"/>
              <a:buFont typeface="Trebuchet MS"/>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7"/>
          <p:cNvSpPr txBox="1"/>
          <p:nvPr>
            <p:ph type="title"/>
          </p:nvPr>
        </p:nvSpPr>
        <p:spPr>
          <a:xfrm>
            <a:off x="2503170" y="473709"/>
            <a:ext cx="5071746" cy="848361"/>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.setdefault</a:t>
            </a:r>
            <a:r>
              <a:rPr lang="en-US"/>
              <a:t> </a:t>
            </a:r>
            <a:r>
              <a:rPr lang="en-US">
                <a:latin typeface="Arial"/>
                <a:ea typeface="Arial"/>
                <a:cs typeface="Arial"/>
                <a:sym typeface="Arial"/>
              </a:rPr>
              <a:t>(5)</a:t>
            </a:r>
            <a:endParaRPr/>
          </a:p>
        </p:txBody>
      </p:sp>
      <p:sp>
        <p:nvSpPr>
          <p:cNvPr id="391" name="Google Shape;391;p67"/>
          <p:cNvSpPr txBox="1"/>
          <p:nvPr/>
        </p:nvSpPr>
        <p:spPr>
          <a:xfrm>
            <a:off x="491490" y="2185670"/>
            <a:ext cx="8766810" cy="3360683"/>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collections.defaultdict </a:t>
            </a:r>
            <a:r>
              <a:rPr b="0" i="0" lang="en-US" sz="4000" u="none" cap="none" strike="noStrike">
                <a:solidFill>
                  <a:srgbClr val="000000"/>
                </a:solidFill>
                <a:latin typeface="Arial"/>
                <a:ea typeface="Arial"/>
                <a:cs typeface="Arial"/>
                <a:sym typeface="Arial"/>
              </a:rPr>
              <a:t>is probably a  better choice</a:t>
            </a:r>
            <a:endParaRPr b="0" i="0" sz="1800" u="none" cap="none" strike="noStrike">
              <a:solidFill>
                <a:srgbClr val="000000"/>
              </a:solidFill>
              <a:latin typeface="Arial"/>
              <a:ea typeface="Arial"/>
              <a:cs typeface="Arial"/>
              <a:sym typeface="Arial"/>
            </a:endParaRPr>
          </a:p>
          <a:p>
            <a:pPr indent="12700" lvl="0" marL="0" marR="0" rtl="0" algn="l">
              <a:lnSpc>
                <a:spcPct val="117857"/>
              </a:lnSpc>
              <a:spcBef>
                <a:spcPts val="110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1" i="0" lang="en-US" sz="2800" u="none" cap="none" strike="noStrike">
                <a:solidFill>
                  <a:srgbClr val="007F00"/>
                </a:solidFill>
                <a:latin typeface="Trebuchet MS"/>
                <a:ea typeface="Trebuchet MS"/>
                <a:cs typeface="Trebuchet MS"/>
                <a:sym typeface="Trebuchet MS"/>
              </a:rPr>
              <a:t>from	</a:t>
            </a:r>
            <a:r>
              <a:rPr b="1" i="0" lang="en-US" sz="2800" u="none" cap="none" strike="noStrike">
                <a:solidFill>
                  <a:srgbClr val="0000FF"/>
                </a:solidFill>
                <a:latin typeface="Trebuchet MS"/>
                <a:ea typeface="Trebuchet MS"/>
                <a:cs typeface="Trebuchet MS"/>
                <a:sym typeface="Trebuchet MS"/>
              </a:rPr>
              <a:t>collections	</a:t>
            </a:r>
            <a:r>
              <a:rPr b="1" i="0" lang="en-US" sz="2800" u="none" cap="none" strike="noStrike">
                <a:solidFill>
                  <a:srgbClr val="007F00"/>
                </a:solidFill>
                <a:latin typeface="Trebuchet MS"/>
                <a:ea typeface="Trebuchet MS"/>
                <a:cs typeface="Trebuchet MS"/>
                <a:sym typeface="Trebuchet MS"/>
              </a:rPr>
              <a:t>import	</a:t>
            </a:r>
            <a:r>
              <a:rPr b="0" i="0" lang="en-US" sz="2800" u="none" cap="none" strike="noStrike">
                <a:solidFill>
                  <a:srgbClr val="000000"/>
                </a:solidFill>
                <a:latin typeface="Trebuchet MS"/>
                <a:ea typeface="Trebuchet MS"/>
                <a:cs typeface="Trebuchet MS"/>
                <a:sym typeface="Trebuchet MS"/>
              </a:rPr>
              <a:t>defaultdict</a:t>
            </a:r>
            <a:endParaRPr/>
          </a:p>
          <a:p>
            <a:pPr indent="12700" lvl="0" marL="0" marR="0" rtl="0" algn="l">
              <a:lnSpc>
                <a:spcPct val="114285"/>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room2members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defaultdict(</a:t>
            </a:r>
            <a:r>
              <a:rPr b="0" i="0" lang="en-US" sz="2800" u="none" cap="none" strike="noStrike">
                <a:solidFill>
                  <a:srgbClr val="007F00"/>
                </a:solidFill>
                <a:latin typeface="Trebuchet MS"/>
                <a:ea typeface="Trebuchet MS"/>
                <a:cs typeface="Trebuchet MS"/>
                <a:sym typeface="Trebuchet MS"/>
              </a:rPr>
              <a:t>list</a:t>
            </a:r>
            <a:r>
              <a:rPr b="0" i="0" lang="en-US" sz="2800" u="none" cap="none" strike="noStrike">
                <a:solidFill>
                  <a:srgbClr val="000000"/>
                </a:solidFill>
                <a:latin typeface="Trebuchet MS"/>
                <a:ea typeface="Trebuchet MS"/>
                <a:cs typeface="Trebuchet MS"/>
                <a:sym typeface="Trebuchet MS"/>
              </a:rPr>
              <a:t>)</a:t>
            </a:r>
            <a:endParaRPr/>
          </a:p>
          <a:p>
            <a:pPr indent="12700" lvl="0" marL="0" marR="0" rtl="0" algn="l">
              <a:lnSpc>
                <a:spcPct val="114285"/>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member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'frank'</a:t>
            </a:r>
            <a:endParaRPr/>
          </a:p>
          <a:p>
            <a:pPr indent="12700" lvl="0" marL="0" marR="0" rtl="0" algn="l">
              <a:lnSpc>
                <a:spcPct val="114285"/>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room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'room5'</a:t>
            </a:r>
            <a:endParaRPr/>
          </a:p>
          <a:p>
            <a:pPr indent="12700" lvl="0" marL="0" marR="0" rtl="0" algn="l">
              <a:lnSpc>
                <a:spcPct val="117857"/>
              </a:lnSpc>
              <a:spcBef>
                <a:spcPts val="0"/>
              </a:spcBef>
              <a:spcAft>
                <a:spcPts val="0"/>
              </a:spcAft>
              <a:buClr>
                <a:srgbClr val="00007F"/>
              </a:buClr>
              <a:buSzPts val="2800"/>
              <a:buFont typeface="Trebuchet MS"/>
              <a:buNone/>
            </a:pPr>
            <a:r>
              <a:rPr b="1" i="0" lang="en-US" sz="2800" u="none" cap="none" strike="noStrike">
                <a:solidFill>
                  <a:srgbClr val="00007F"/>
                </a:solidFill>
                <a:latin typeface="Trebuchet MS"/>
                <a:ea typeface="Trebuchet MS"/>
                <a:cs typeface="Trebuchet MS"/>
                <a:sym typeface="Trebuchet MS"/>
              </a:rPr>
              <a:t>&gt;&gt;&gt;	</a:t>
            </a:r>
            <a:r>
              <a:rPr b="0" i="0" lang="en-US" sz="2800" u="none" cap="none" strike="noStrike">
                <a:solidFill>
                  <a:srgbClr val="000000"/>
                </a:solidFill>
                <a:latin typeface="Trebuchet MS"/>
                <a:ea typeface="Trebuchet MS"/>
                <a:cs typeface="Trebuchet MS"/>
                <a:sym typeface="Trebuchet MS"/>
              </a:rPr>
              <a:t>room2members[room]</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append(member)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8"/>
          <p:cNvSpPr txBox="1"/>
          <p:nvPr>
            <p:ph type="title"/>
          </p:nvPr>
        </p:nvSpPr>
        <p:spPr>
          <a:xfrm>
            <a:off x="2962910" y="488949"/>
            <a:ext cx="4150360"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D</a:t>
            </a:r>
            <a:r>
              <a:rPr lang="en-US" sz="5400"/>
              <a:t>eleting</a:t>
            </a:r>
            <a:r>
              <a:rPr lang="en-US"/>
              <a:t> keys</a:t>
            </a:r>
            <a:endParaRPr/>
          </a:p>
        </p:txBody>
      </p:sp>
      <p:sp>
        <p:nvSpPr>
          <p:cNvPr id="397" name="Google Shape;397;p68"/>
          <p:cNvSpPr txBox="1"/>
          <p:nvPr/>
        </p:nvSpPr>
        <p:spPr>
          <a:xfrm>
            <a:off x="491489" y="2950210"/>
            <a:ext cx="6365242" cy="137552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Removing </a:t>
            </a:r>
            <a:r>
              <a:rPr b="0" i="0" lang="en-US" sz="4000" u="none" cap="none" strike="noStrike">
                <a:solidFill>
                  <a:srgbClr val="000000"/>
                </a:solidFill>
                <a:latin typeface="Trebuchet MS"/>
                <a:ea typeface="Trebuchet MS"/>
                <a:cs typeface="Trebuchet MS"/>
                <a:sym typeface="Trebuchet MS"/>
              </a:rPr>
              <a:t>'charles' </a:t>
            </a:r>
            <a:r>
              <a:rPr b="0" i="0" lang="en-US" sz="4000" u="none" cap="none" strike="noStrike">
                <a:solidFill>
                  <a:srgbClr val="000000"/>
                </a:solidFill>
                <a:latin typeface="Arial"/>
                <a:ea typeface="Arial"/>
                <a:cs typeface="Arial"/>
                <a:sym typeface="Arial"/>
              </a:rPr>
              <a:t>from </a:t>
            </a:r>
            <a:r>
              <a:rPr b="0" i="0" lang="en-US" sz="4000" u="none" cap="none" strike="noStrike">
                <a:solidFill>
                  <a:srgbClr val="000000"/>
                </a:solidFill>
                <a:latin typeface="Trebuchet MS"/>
                <a:ea typeface="Trebuchet MS"/>
                <a:cs typeface="Trebuchet MS"/>
                <a:sym typeface="Trebuchet MS"/>
              </a:rPr>
              <a:t>age</a:t>
            </a:r>
            <a:endParaRPr b="0" i="0" sz="1800" u="none" cap="none" strike="noStrike">
              <a:solidFill>
                <a:srgbClr val="000000"/>
              </a:solidFill>
              <a:latin typeface="Trebuchet MS"/>
              <a:ea typeface="Trebuchet MS"/>
              <a:cs typeface="Trebuchet MS"/>
              <a:sym typeface="Trebuchet MS"/>
            </a:endParaRPr>
          </a:p>
          <a:p>
            <a:pPr indent="12700" lvl="0" marL="0" marR="0" rtl="0" algn="l">
              <a:lnSpc>
                <a:spcPct val="100000"/>
              </a:lnSpc>
              <a:spcBef>
                <a:spcPts val="1300"/>
              </a:spcBef>
              <a:spcAft>
                <a:spcPts val="0"/>
              </a:spcAft>
              <a:buClr>
                <a:srgbClr val="666666"/>
              </a:buClr>
              <a:buSzPts val="4000"/>
              <a:buFont typeface="Trebuchet MS"/>
              <a:buNone/>
            </a:pPr>
            <a:r>
              <a:rPr b="0" i="0" lang="en-US" sz="4000" u="none" cap="none" strike="noStrike">
                <a:solidFill>
                  <a:srgbClr val="666666"/>
                </a:solidFill>
                <a:latin typeface="Trebuchet MS"/>
                <a:ea typeface="Trebuchet MS"/>
                <a:cs typeface="Trebuchet MS"/>
                <a:sym typeface="Trebuchet MS"/>
              </a:rPr>
              <a:t>&gt;&gt;&gt;	</a:t>
            </a:r>
            <a:r>
              <a:rPr b="1" i="0" lang="en-US" sz="4000" u="none" cap="none" strike="noStrike">
                <a:solidFill>
                  <a:srgbClr val="007F00"/>
                </a:solidFill>
                <a:latin typeface="Trebuchet MS"/>
                <a:ea typeface="Trebuchet MS"/>
                <a:cs typeface="Trebuchet MS"/>
                <a:sym typeface="Trebuchet MS"/>
              </a:rPr>
              <a:t>del	</a:t>
            </a:r>
            <a:r>
              <a:rPr b="0" i="0" lang="en-US" sz="4000" u="none" cap="none" strike="noStrike">
                <a:solidFill>
                  <a:srgbClr val="000000"/>
                </a:solidFill>
                <a:latin typeface="Trebuchet MS"/>
                <a:ea typeface="Trebuchet MS"/>
                <a:cs typeface="Trebuchet MS"/>
                <a:sym typeface="Trebuchet MS"/>
              </a:rPr>
              <a:t>age[</a:t>
            </a:r>
            <a:r>
              <a:rPr b="0" i="0" lang="en-US" sz="4000" u="none" cap="none" strike="noStrike">
                <a:solidFill>
                  <a:srgbClr val="B92020"/>
                </a:solidFill>
                <a:latin typeface="Trebuchet MS"/>
                <a:ea typeface="Trebuchet MS"/>
                <a:cs typeface="Trebuchet MS"/>
                <a:sym typeface="Trebuchet MS"/>
              </a:rPr>
              <a:t>'charles'</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9"/>
          <p:cNvSpPr txBox="1"/>
          <p:nvPr/>
        </p:nvSpPr>
        <p:spPr>
          <a:xfrm>
            <a:off x="3186428" y="488949"/>
            <a:ext cx="3705860"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Assignment</a:t>
            </a:r>
            <a:endParaRPr/>
          </a:p>
        </p:txBody>
      </p:sp>
      <p:sp>
        <p:nvSpPr>
          <p:cNvPr id="403" name="Google Shape;403;p69"/>
          <p:cNvSpPr txBox="1"/>
          <p:nvPr/>
        </p:nvSpPr>
        <p:spPr>
          <a:xfrm>
            <a:off x="1709420" y="3582670"/>
            <a:ext cx="6765926" cy="977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Trebuchet MS"/>
              <a:buNone/>
            </a:pPr>
            <a:r>
              <a:rPr lang="en-US" sz="6600">
                <a:latin typeface="Trebuchet MS"/>
                <a:ea typeface="Trebuchet MS"/>
                <a:cs typeface="Trebuchet MS"/>
                <a:sym typeface="Trebuchet MS"/>
              </a:rPr>
              <a:t>begin5</a:t>
            </a:r>
            <a:r>
              <a:rPr b="0" i="0" lang="en-US" sz="6600" u="none" cap="none" strike="noStrike">
                <a:solidFill>
                  <a:srgbClr val="000000"/>
                </a:solidFill>
                <a:latin typeface="Trebuchet MS"/>
                <a:ea typeface="Trebuchet MS"/>
                <a:cs typeface="Trebuchet MS"/>
                <a:sym typeface="Trebuchet MS"/>
              </a:rPr>
              <a:t>.py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nvSpPr>
        <p:spPr>
          <a:xfrm>
            <a:off x="2811778" y="488949"/>
            <a:ext cx="4450081"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Python </a:t>
            </a:r>
            <a:r>
              <a:rPr lang="en-US" sz="5400"/>
              <a:t>3</a:t>
            </a:r>
            <a:endParaRPr/>
          </a:p>
        </p:txBody>
      </p:sp>
      <p:sp>
        <p:nvSpPr>
          <p:cNvPr id="73" name="Google Shape;73;p16"/>
          <p:cNvSpPr txBox="1"/>
          <p:nvPr/>
        </p:nvSpPr>
        <p:spPr>
          <a:xfrm>
            <a:off x="388600" y="2679325"/>
            <a:ext cx="9306600" cy="1462500"/>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lang="en-US" sz="4000"/>
              <a:t>You should only be using python 3 python 2 is </a:t>
            </a:r>
            <a:r>
              <a:rPr lang="en-US" sz="4000"/>
              <a:t>deprecated</a:t>
            </a:r>
            <a:r>
              <a:rPr lang="en-US" sz="4000"/>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70"/>
          <p:cNvSpPr txBox="1"/>
          <p:nvPr>
            <p:ph type="title"/>
          </p:nvPr>
        </p:nvSpPr>
        <p:spPr>
          <a:xfrm>
            <a:off x="2553473" y="3603000"/>
            <a:ext cx="40494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Functions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71"/>
          <p:cNvSpPr txBox="1"/>
          <p:nvPr>
            <p:ph type="title"/>
          </p:nvPr>
        </p:nvSpPr>
        <p:spPr>
          <a:xfrm>
            <a:off x="1840877" y="488950"/>
            <a:ext cx="46722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Functions</a:t>
            </a:r>
            <a:endParaRPr/>
          </a:p>
        </p:txBody>
      </p:sp>
      <p:sp>
        <p:nvSpPr>
          <p:cNvPr id="414" name="Google Shape;414;p71"/>
          <p:cNvSpPr txBox="1"/>
          <p:nvPr/>
        </p:nvSpPr>
        <p:spPr>
          <a:xfrm>
            <a:off x="491499" y="1743700"/>
            <a:ext cx="9247200" cy="4051200"/>
          </a:xfrm>
          <a:prstGeom prst="rect">
            <a:avLst/>
          </a:prstGeom>
          <a:noFill/>
          <a:ln>
            <a:noFill/>
          </a:ln>
        </p:spPr>
        <p:txBody>
          <a:bodyPr anchorCtr="0" anchor="t" bIns="0" lIns="0" spcFirstLastPara="1" rIns="0" wrap="square" tIns="0">
            <a:noAutofit/>
          </a:bodyPr>
          <a:lstStyle/>
          <a:p>
            <a:pPr indent="-1078228" lvl="0" marL="1090293" marR="281303"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add_2</a:t>
            </a:r>
            <a:r>
              <a:rPr b="0" i="0" lang="en-US" sz="4000" u="none" cap="none" strike="noStrike">
                <a:solidFill>
                  <a:srgbClr val="000000"/>
                </a:solidFill>
                <a:latin typeface="Trebuchet MS"/>
                <a:ea typeface="Trebuchet MS"/>
                <a:cs typeface="Trebuchet MS"/>
                <a:sym typeface="Trebuchet MS"/>
              </a:rPr>
              <a:t>(num):  </a:t>
            </a:r>
            <a:endParaRPr b="0" i="0" sz="4000" u="none" cap="none" strike="noStrike">
              <a:solidFill>
                <a:srgbClr val="000000"/>
              </a:solidFill>
              <a:latin typeface="Trebuchet MS"/>
              <a:ea typeface="Trebuchet MS"/>
              <a:cs typeface="Trebuchet MS"/>
              <a:sym typeface="Trebuchet MS"/>
            </a:endParaRPr>
          </a:p>
          <a:p>
            <a:pPr indent="-1078228" lvl="0" marL="1547493" marR="281303"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a:t>
            </a:r>
            <a:endParaRPr sz="4000">
              <a:solidFill>
                <a:srgbClr val="B92020"/>
              </a:solidFill>
              <a:latin typeface="Trebuchet MS"/>
              <a:ea typeface="Trebuchet MS"/>
              <a:cs typeface="Trebuchet MS"/>
              <a:sym typeface="Trebuchet MS"/>
            </a:endParaRPr>
          </a:p>
          <a:p>
            <a:pPr indent="-1078228" lvl="0" marL="1547493" marR="281303"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return	2  more	than	num  </a:t>
            </a:r>
            <a:endParaRPr b="0" i="0" sz="4000" u="none" cap="none" strike="noStrike">
              <a:solidFill>
                <a:srgbClr val="B92020"/>
              </a:solidFill>
              <a:latin typeface="Trebuchet MS"/>
              <a:ea typeface="Trebuchet MS"/>
              <a:cs typeface="Trebuchet MS"/>
              <a:sym typeface="Trebuchet MS"/>
            </a:endParaRPr>
          </a:p>
          <a:p>
            <a:pPr indent="-1078228" lvl="0" marL="1547493" marR="281304"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a:t>
            </a:r>
            <a:endParaRPr/>
          </a:p>
          <a:p>
            <a:pPr indent="1102994" lvl="0" marL="0" marR="0" rtl="0" algn="l">
              <a:lnSpc>
                <a:spcPct val="110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return	</a:t>
            </a:r>
            <a:r>
              <a:rPr b="0" i="0" lang="en-US" sz="4000" u="none" cap="none" strike="noStrike">
                <a:solidFill>
                  <a:srgbClr val="000000"/>
                </a:solidFill>
                <a:latin typeface="Trebuchet MS"/>
                <a:ea typeface="Trebuchet MS"/>
                <a:cs typeface="Trebuchet MS"/>
                <a:sym typeface="Trebuchet MS"/>
              </a:rPr>
              <a:t>num	</a:t>
            </a:r>
            <a:r>
              <a:rPr b="0" i="0" lang="en-US" sz="4000" u="none" cap="none" strike="noStrike">
                <a:solidFill>
                  <a:srgbClr val="666666"/>
                </a:solidFill>
                <a:latin typeface="Trebuchet MS"/>
                <a:ea typeface="Trebuchet MS"/>
                <a:cs typeface="Trebuchet MS"/>
                <a:sym typeface="Trebuchet MS"/>
              </a:rPr>
              <a:t>+	2</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666666"/>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five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add_2(</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72"/>
          <p:cNvSpPr txBox="1"/>
          <p:nvPr/>
        </p:nvSpPr>
        <p:spPr>
          <a:xfrm>
            <a:off x="3265170" y="488949"/>
            <a:ext cx="354647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whitespace</a:t>
            </a:r>
            <a:endParaRPr/>
          </a:p>
        </p:txBody>
      </p:sp>
      <p:sp>
        <p:nvSpPr>
          <p:cNvPr id="420" name="Google Shape;420;p72"/>
          <p:cNvSpPr txBox="1"/>
          <p:nvPr/>
        </p:nvSpPr>
        <p:spPr>
          <a:xfrm>
            <a:off x="491490" y="3515359"/>
            <a:ext cx="8642985" cy="1159213"/>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Instead of </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000000"/>
                </a:solidFill>
                <a:latin typeface="Arial"/>
                <a:ea typeface="Arial"/>
                <a:cs typeface="Arial"/>
                <a:sym typeface="Arial"/>
              </a:rPr>
              <a:t>use a </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000000"/>
                </a:solidFill>
                <a:latin typeface="Arial"/>
                <a:ea typeface="Arial"/>
                <a:cs typeface="Arial"/>
                <a:sym typeface="Arial"/>
              </a:rPr>
              <a:t>and indent consistently (4  spaces)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73"/>
          <p:cNvSpPr txBox="1"/>
          <p:nvPr/>
        </p:nvSpPr>
        <p:spPr>
          <a:xfrm>
            <a:off x="2769869" y="488949"/>
            <a:ext cx="4536442"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whitespace (2)</a:t>
            </a:r>
            <a:endParaRPr/>
          </a:p>
        </p:txBody>
      </p:sp>
      <p:sp>
        <p:nvSpPr>
          <p:cNvPr id="426" name="Google Shape;426;p73"/>
          <p:cNvSpPr txBox="1"/>
          <p:nvPr/>
        </p:nvSpPr>
        <p:spPr>
          <a:xfrm>
            <a:off x="491489" y="3515359"/>
            <a:ext cx="7707632" cy="1159213"/>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invoke </a:t>
            </a:r>
            <a:r>
              <a:rPr b="0" i="0" lang="en-US" sz="4000" u="none" cap="none" strike="noStrike">
                <a:solidFill>
                  <a:srgbClr val="000000"/>
                </a:solidFill>
                <a:latin typeface="Trebuchet MS"/>
                <a:ea typeface="Trebuchet MS"/>
                <a:cs typeface="Trebuchet MS"/>
                <a:sym typeface="Trebuchet MS"/>
              </a:rPr>
              <a:t>python	-tt </a:t>
            </a:r>
            <a:r>
              <a:rPr b="0" i="0" lang="en-US" sz="4000" u="none" cap="none" strike="noStrike">
                <a:solidFill>
                  <a:srgbClr val="000000"/>
                </a:solidFill>
                <a:latin typeface="Arial"/>
                <a:ea typeface="Arial"/>
                <a:cs typeface="Arial"/>
                <a:sym typeface="Arial"/>
              </a:rPr>
              <a:t>to error out during  inconsistent tab/space usage in a file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74"/>
          <p:cNvSpPr txBox="1"/>
          <p:nvPr>
            <p:ph type="title"/>
          </p:nvPr>
        </p:nvSpPr>
        <p:spPr>
          <a:xfrm>
            <a:off x="655319" y="488949"/>
            <a:ext cx="876300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4800"/>
              <a:t>D</a:t>
            </a:r>
            <a:r>
              <a:rPr lang="en-US" sz="4800"/>
              <a:t>efault parameters</a:t>
            </a:r>
            <a:endParaRPr sz="4800"/>
          </a:p>
        </p:txBody>
      </p:sp>
      <p:sp>
        <p:nvSpPr>
          <p:cNvPr id="432" name="Google Shape;432;p74"/>
          <p:cNvSpPr txBox="1"/>
          <p:nvPr/>
        </p:nvSpPr>
        <p:spPr>
          <a:xfrm>
            <a:off x="388608" y="3094675"/>
            <a:ext cx="9306600" cy="4070100"/>
          </a:xfrm>
          <a:prstGeom prst="rect">
            <a:avLst/>
          </a:prstGeom>
          <a:noFill/>
          <a:ln>
            <a:noFill/>
          </a:ln>
        </p:spPr>
        <p:txBody>
          <a:bodyPr anchorCtr="0" anchor="t" bIns="0" lIns="0" spcFirstLastPara="1" rIns="0" wrap="square" tIns="0">
            <a:noAutofit/>
          </a:bodyPr>
          <a:lstStyle/>
          <a:p>
            <a:pPr indent="-1078228" lvl="0" marL="1090293" marR="508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add_n</a:t>
            </a:r>
            <a:r>
              <a:rPr b="0" i="0" lang="en-US" sz="4000" u="none" cap="none" strike="noStrike">
                <a:solidFill>
                  <a:srgbClr val="000000"/>
                </a:solidFill>
                <a:latin typeface="Trebuchet MS"/>
                <a:ea typeface="Trebuchet MS"/>
                <a:cs typeface="Trebuchet MS"/>
                <a:sym typeface="Trebuchet MS"/>
              </a:rPr>
              <a:t>(num,	 n</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  </a:t>
            </a:r>
            <a:endParaRPr b="0" i="0" sz="4000" u="none" cap="none" strike="noStrike">
              <a:solidFill>
                <a:srgbClr val="000000"/>
              </a:solidFill>
              <a:latin typeface="Trebuchet MS"/>
              <a:ea typeface="Trebuchet MS"/>
              <a:cs typeface="Trebuchet MS"/>
              <a:sym typeface="Trebuchet MS"/>
            </a:endParaRPr>
          </a:p>
          <a:p>
            <a:pPr indent="-1078228" lvl="0" marL="1547493" marR="5080"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"""default	to  adding	3"""  </a:t>
            </a:r>
            <a:endParaRPr b="0" i="0" sz="4000" u="none" cap="none" strike="noStrike">
              <a:solidFill>
                <a:srgbClr val="B92020"/>
              </a:solidFill>
              <a:latin typeface="Trebuchet MS"/>
              <a:ea typeface="Trebuchet MS"/>
              <a:cs typeface="Trebuchet MS"/>
              <a:sym typeface="Trebuchet MS"/>
            </a:endParaRPr>
          </a:p>
          <a:p>
            <a:pPr indent="-1078228" lvl="0" marL="1547493" marR="508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return	</a:t>
            </a:r>
            <a:r>
              <a:rPr b="0" i="0" lang="en-US" sz="4000" u="none" cap="none" strike="noStrike">
                <a:solidFill>
                  <a:srgbClr val="000000"/>
                </a:solidFill>
                <a:latin typeface="Trebuchet MS"/>
                <a:ea typeface="Trebuchet MS"/>
                <a:cs typeface="Trebuchet MS"/>
                <a:sym typeface="Trebuchet MS"/>
              </a:rPr>
              <a:t>num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n</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0" rtl="0" algn="l">
              <a:lnSpc>
                <a:spcPct val="117499"/>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five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add_n(</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7499"/>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ten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add_n(</a:t>
            </a:r>
            <a:r>
              <a:rPr b="0" i="0" lang="en-US" sz="4000" u="none" cap="none" strike="noStrike">
                <a:solidFill>
                  <a:srgbClr val="666666"/>
                </a:solidFill>
                <a:latin typeface="Trebuchet MS"/>
                <a:ea typeface="Trebuchet MS"/>
                <a:cs typeface="Trebuchet MS"/>
                <a:sym typeface="Trebuchet MS"/>
              </a:rPr>
              <a:t>15</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-5</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cxnSp>
        <p:nvCxnSpPr>
          <p:cNvPr id="437" name="Google Shape;437;p75"/>
          <p:cNvCxnSpPr/>
          <p:nvPr/>
        </p:nvCxnSpPr>
        <p:spPr>
          <a:xfrm>
            <a:off x="801116" y="4726940"/>
            <a:ext cx="545593" cy="1"/>
          </a:xfrm>
          <a:prstGeom prst="straightConnector1">
            <a:avLst/>
          </a:prstGeom>
          <a:noFill/>
          <a:ln cap="flat" cmpd="sng" w="39100">
            <a:solidFill>
              <a:srgbClr val="BEBEBE"/>
            </a:solidFill>
            <a:prstDash val="solid"/>
            <a:round/>
            <a:headEnd len="sm" w="sm" type="none"/>
            <a:tailEnd len="sm" w="sm" type="none"/>
          </a:ln>
        </p:spPr>
      </p:cxnSp>
      <p:cxnSp>
        <p:nvCxnSpPr>
          <p:cNvPr id="438" name="Google Shape;438;p75"/>
          <p:cNvCxnSpPr/>
          <p:nvPr/>
        </p:nvCxnSpPr>
        <p:spPr>
          <a:xfrm>
            <a:off x="776986" y="4702809"/>
            <a:ext cx="545593" cy="1"/>
          </a:xfrm>
          <a:prstGeom prst="straightConnector1">
            <a:avLst/>
          </a:prstGeom>
          <a:noFill/>
          <a:ln cap="flat" cmpd="sng" w="39100">
            <a:solidFill>
              <a:srgbClr val="000000"/>
            </a:solidFill>
            <a:prstDash val="solid"/>
            <a:round/>
            <a:headEnd len="sm" w="sm" type="none"/>
            <a:tailEnd len="sm" w="sm" type="none"/>
          </a:ln>
        </p:spPr>
      </p:cxnSp>
      <p:cxnSp>
        <p:nvCxnSpPr>
          <p:cNvPr id="439" name="Google Shape;439;p75"/>
          <p:cNvCxnSpPr/>
          <p:nvPr/>
        </p:nvCxnSpPr>
        <p:spPr>
          <a:xfrm>
            <a:off x="2139949" y="4702809"/>
            <a:ext cx="544633" cy="1"/>
          </a:xfrm>
          <a:prstGeom prst="straightConnector1">
            <a:avLst/>
          </a:prstGeom>
          <a:noFill/>
          <a:ln cap="flat" cmpd="sng" w="39100">
            <a:solidFill>
              <a:srgbClr val="000000"/>
            </a:solidFill>
            <a:prstDash val="solid"/>
            <a:round/>
            <a:headEnd len="sm" w="sm" type="none"/>
            <a:tailEnd len="sm" w="sm" type="none"/>
          </a:ln>
        </p:spPr>
      </p:cxnSp>
      <p:sp>
        <p:nvSpPr>
          <p:cNvPr id="440" name="Google Shape;440;p75"/>
          <p:cNvSpPr txBox="1"/>
          <p:nvPr/>
        </p:nvSpPr>
        <p:spPr>
          <a:xfrm>
            <a:off x="491490" y="3497440"/>
            <a:ext cx="7694294" cy="1189822"/>
          </a:xfrm>
          <a:prstGeom prst="rect">
            <a:avLst/>
          </a:prstGeom>
          <a:noFill/>
          <a:ln>
            <a:noFill/>
          </a:ln>
        </p:spPr>
        <p:txBody>
          <a:bodyPr anchorCtr="0" anchor="t" bIns="0" lIns="0" spcFirstLastPara="1" rIns="0" wrap="square" tIns="0">
            <a:noAutofit/>
          </a:bodyPr>
          <a:lstStyle/>
          <a:p>
            <a:pPr indent="12700" lvl="0" marL="0" marR="0" rtl="0" algn="l">
              <a:lnSpc>
                <a:spcPct val="117073"/>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Functions have </a:t>
            </a:r>
            <a:r>
              <a:rPr b="0" i="1" lang="en-US" sz="4100" u="none" cap="none" strike="noStrike">
                <a:solidFill>
                  <a:srgbClr val="000000"/>
                </a:solidFill>
                <a:latin typeface="Arial"/>
                <a:ea typeface="Arial"/>
                <a:cs typeface="Arial"/>
                <a:sym typeface="Arial"/>
              </a:rPr>
              <a:t>docstrings</a:t>
            </a:r>
            <a:r>
              <a:rPr b="0" i="0" lang="en-US" sz="4000" u="none" cap="none" strike="noStrike">
                <a:solidFill>
                  <a:srgbClr val="000000"/>
                </a:solidFill>
                <a:latin typeface="Arial"/>
                <a:ea typeface="Arial"/>
                <a:cs typeface="Arial"/>
                <a:sym typeface="Arial"/>
              </a:rPr>
              <a:t>. Accessible via</a:t>
            </a:r>
            <a:endParaRPr/>
          </a:p>
          <a:p>
            <a:pPr indent="12700" lvl="0" marL="0" marR="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	doc	</a:t>
            </a:r>
            <a:r>
              <a:rPr b="0" i="0" lang="en-US" sz="4000" u="none" cap="none" strike="noStrike">
                <a:solidFill>
                  <a:srgbClr val="000000"/>
                </a:solidFill>
                <a:latin typeface="Arial"/>
                <a:ea typeface="Arial"/>
                <a:cs typeface="Arial"/>
                <a:sym typeface="Arial"/>
              </a:rPr>
              <a:t>or </a:t>
            </a:r>
            <a:r>
              <a:rPr b="0" i="0" lang="en-US" sz="4000" u="none" cap="none" strike="noStrike">
                <a:solidFill>
                  <a:srgbClr val="000000"/>
                </a:solidFill>
                <a:latin typeface="Trebuchet MS"/>
                <a:ea typeface="Trebuchet MS"/>
                <a:cs typeface="Trebuchet MS"/>
                <a:sym typeface="Trebuchet MS"/>
              </a:rPr>
              <a:t>help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6"/>
          <p:cNvSpPr txBox="1"/>
          <p:nvPr>
            <p:ph type="title"/>
          </p:nvPr>
        </p:nvSpPr>
        <p:spPr>
          <a:xfrm>
            <a:off x="2835550" y="472450"/>
            <a:ext cx="30879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_</a:t>
            </a:r>
            <a:r>
              <a:rPr lang="en-US" sz="5400">
                <a:latin typeface="Trebuchet MS"/>
                <a:ea typeface="Trebuchet MS"/>
                <a:cs typeface="Trebuchet MS"/>
                <a:sym typeface="Trebuchet MS"/>
              </a:rPr>
              <a:t>doc_</a:t>
            </a:r>
            <a:endParaRPr/>
          </a:p>
        </p:txBody>
      </p:sp>
      <p:graphicFrame>
        <p:nvGraphicFramePr>
          <p:cNvPr id="446" name="Google Shape;446;p76"/>
          <p:cNvGraphicFramePr/>
          <p:nvPr/>
        </p:nvGraphicFramePr>
        <p:xfrm>
          <a:off x="190365" y="1936612"/>
          <a:ext cx="3000000" cy="3000000"/>
        </p:xfrm>
        <a:graphic>
          <a:graphicData uri="http://schemas.openxmlformats.org/drawingml/2006/table">
            <a:tbl>
              <a:tblPr>
                <a:noFill/>
                <a:tableStyleId>{07F1A9F1-FF5F-489E-BE3B-DD4DD8C546E8}</a:tableStyleId>
              </a:tblPr>
              <a:tblGrid>
                <a:gridCol w="699125"/>
                <a:gridCol w="762000"/>
                <a:gridCol w="2096125"/>
                <a:gridCol w="889625"/>
              </a:tblGrid>
              <a:tr h="411475">
                <a:tc>
                  <a:txBody>
                    <a:bodyPr>
                      <a:noAutofit/>
                    </a:bodyPr>
                    <a:lstStyle/>
                    <a:p>
                      <a:pPr indent="0" lvl="0" marL="0" marR="0" rtl="0" algn="l">
                        <a:lnSpc>
                          <a:spcPct val="110714"/>
                        </a:lnSpc>
                        <a:spcBef>
                          <a:spcPts val="0"/>
                        </a:spcBef>
                        <a:spcAft>
                          <a:spcPts val="0"/>
                        </a:spcAft>
                        <a:buClr>
                          <a:srgbClr val="00007F"/>
                        </a:buClr>
                        <a:buSzPts val="2800"/>
                        <a:buFont typeface="Trebuchet MS"/>
                        <a:buNone/>
                      </a:pPr>
                      <a:r>
                        <a:rPr b="1" lang="en-US" sz="2800" u="none" cap="none" strike="noStrike">
                          <a:solidFill>
                            <a:srgbClr val="00007F"/>
                          </a:solidFill>
                          <a:latin typeface="Trebuchet MS"/>
                          <a:ea typeface="Trebuchet MS"/>
                          <a:cs typeface="Trebuchet MS"/>
                          <a:sym typeface="Trebuchet MS"/>
                        </a:rPr>
                        <a:t>&gt;&gt;&gt;</a:t>
                      </a:r>
                      <a:endParaRPr/>
                    </a:p>
                  </a:txBody>
                  <a:tcPr marT="0" marB="0" marR="0" marL="0"/>
                </a:tc>
                <a:tc>
                  <a:txBody>
                    <a:bodyPr>
                      <a:noAutofit/>
                    </a:bodyPr>
                    <a:lstStyle/>
                    <a:p>
                      <a:pPr indent="0" lvl="0" marL="0" marR="0" rtl="0" algn="l">
                        <a:lnSpc>
                          <a:spcPct val="110714"/>
                        </a:lnSpc>
                        <a:spcBef>
                          <a:spcPts val="0"/>
                        </a:spcBef>
                        <a:spcAft>
                          <a:spcPts val="0"/>
                        </a:spcAft>
                        <a:buClr>
                          <a:srgbClr val="007F00"/>
                        </a:buClr>
                        <a:buSzPts val="2800"/>
                        <a:buFont typeface="Trebuchet MS"/>
                        <a:buNone/>
                      </a:pPr>
                      <a:r>
                        <a:rPr b="1" lang="en-US" sz="2800" u="none" cap="none" strike="noStrike">
                          <a:solidFill>
                            <a:srgbClr val="007F00"/>
                          </a:solidFill>
                          <a:latin typeface="Trebuchet MS"/>
                          <a:ea typeface="Trebuchet MS"/>
                          <a:cs typeface="Trebuchet MS"/>
                          <a:sym typeface="Trebuchet MS"/>
                        </a:rPr>
                        <a:t>def</a:t>
                      </a:r>
                      <a:endParaRPr/>
                    </a:p>
                  </a:txBody>
                  <a:tcPr marT="0" marB="0" marR="0" marL="0"/>
                </a:tc>
                <a:tc>
                  <a:txBody>
                    <a:bodyPr>
                      <a:noAutofit/>
                    </a:bodyPr>
                    <a:lstStyle/>
                    <a:p>
                      <a:pPr indent="0" lvl="0" marL="0" marR="0" rtl="0" algn="l">
                        <a:lnSpc>
                          <a:spcPct val="110714"/>
                        </a:lnSpc>
                        <a:spcBef>
                          <a:spcPts val="0"/>
                        </a:spcBef>
                        <a:spcAft>
                          <a:spcPts val="0"/>
                        </a:spcAft>
                        <a:buClr>
                          <a:srgbClr val="0000FF"/>
                        </a:buClr>
                        <a:buSzPts val="2800"/>
                        <a:buFont typeface="Trebuchet MS"/>
                        <a:buNone/>
                      </a:pPr>
                      <a:r>
                        <a:rPr lang="en-US" sz="2800" u="none" cap="none" strike="noStrike">
                          <a:solidFill>
                            <a:srgbClr val="0000FF"/>
                          </a:solidFill>
                          <a:latin typeface="Trebuchet MS"/>
                          <a:ea typeface="Trebuchet MS"/>
                          <a:cs typeface="Trebuchet MS"/>
                          <a:sym typeface="Trebuchet MS"/>
                        </a:rPr>
                        <a:t>echo</a:t>
                      </a:r>
                      <a:r>
                        <a:rPr lang="en-US" sz="2800" u="none" cap="none" strike="noStrike">
                          <a:solidFill>
                            <a:srgbClr val="000000"/>
                          </a:solidFill>
                        </a:rPr>
                        <a:t>(txt):</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2600"/>
                        <a:buFont typeface="Times New Roman"/>
                        <a:buNone/>
                      </a:pPr>
                      <a:r>
                        <a:t/>
                      </a:r>
                      <a:endParaRPr sz="2600" u="none" cap="none" strike="noStrike">
                        <a:latin typeface="Times New Roman"/>
                        <a:ea typeface="Times New Roman"/>
                        <a:cs typeface="Times New Roman"/>
                        <a:sym typeface="Times New Roman"/>
                      </a:endParaRPr>
                    </a:p>
                  </a:txBody>
                  <a:tcPr marT="0" marB="0" marR="0" marL="0"/>
                </a:tc>
              </a:tr>
              <a:tr h="410850">
                <a:tc>
                  <a:txBody>
                    <a:bodyPr>
                      <a:noAutofit/>
                    </a:bodyPr>
                    <a:lstStyle/>
                    <a:p>
                      <a:pPr indent="0" lvl="0" marL="0" marR="0" rtl="0" algn="l">
                        <a:lnSpc>
                          <a:spcPct val="110714"/>
                        </a:lnSpc>
                        <a:spcBef>
                          <a:spcPts val="0"/>
                        </a:spcBef>
                        <a:spcAft>
                          <a:spcPts val="0"/>
                        </a:spcAft>
                        <a:buClr>
                          <a:srgbClr val="00007F"/>
                        </a:buClr>
                        <a:buSzPts val="2800"/>
                        <a:buFont typeface="Trebuchet MS"/>
                        <a:buNone/>
                      </a:pPr>
                      <a:r>
                        <a:rPr b="1" lang="en-US" sz="2800" u="none" cap="none" strike="noStrike">
                          <a:solidFill>
                            <a:srgbClr val="00007F"/>
                          </a:solidFill>
                          <a:latin typeface="Trebuchet MS"/>
                          <a:ea typeface="Trebuchet MS"/>
                          <a:cs typeface="Trebuchet MS"/>
                          <a:sym typeface="Trebuchet MS"/>
                        </a:rPr>
                        <a:t>...</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2600"/>
                        <a:buFont typeface="Times New Roman"/>
                        <a:buNone/>
                      </a:pPr>
                      <a:r>
                        <a:t/>
                      </a:r>
                      <a:endParaRPr sz="260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0" rtl="0" algn="l">
                        <a:lnSpc>
                          <a:spcPct val="110714"/>
                        </a:lnSpc>
                        <a:spcBef>
                          <a:spcPts val="0"/>
                        </a:spcBef>
                        <a:spcAft>
                          <a:spcPts val="0"/>
                        </a:spcAft>
                        <a:buClr>
                          <a:srgbClr val="B92020"/>
                        </a:buClr>
                        <a:buSzPts val="2800"/>
                        <a:buFont typeface="Trebuchet MS"/>
                        <a:buNone/>
                      </a:pPr>
                      <a:r>
                        <a:rPr lang="en-US" sz="2800" u="none" cap="none" strike="noStrike">
                          <a:solidFill>
                            <a:srgbClr val="B92020"/>
                          </a:solidFill>
                          <a:latin typeface="Trebuchet MS"/>
                          <a:ea typeface="Trebuchet MS"/>
                          <a:cs typeface="Trebuchet MS"/>
                          <a:sym typeface="Trebuchet MS"/>
                        </a:rPr>
                        <a:t>"echo	</a:t>
                      </a:r>
                      <a:r>
                        <a:rPr lang="en-US" sz="2800" u="none" cap="none" strike="noStrike"/>
                        <a:t>back</a:t>
                      </a:r>
                      <a:endParaRPr/>
                    </a:p>
                  </a:txBody>
                  <a:tcPr marT="0" marB="0" marR="0" marL="0"/>
                </a:tc>
                <a:tc>
                  <a:txBody>
                    <a:bodyPr>
                      <a:noAutofit/>
                    </a:bodyPr>
                    <a:lstStyle/>
                    <a:p>
                      <a:pPr indent="0" lvl="0" marL="0" marR="0" rtl="0" algn="l">
                        <a:lnSpc>
                          <a:spcPct val="110714"/>
                        </a:lnSpc>
                        <a:spcBef>
                          <a:spcPts val="0"/>
                        </a:spcBef>
                        <a:spcAft>
                          <a:spcPts val="0"/>
                        </a:spcAft>
                        <a:buClr>
                          <a:srgbClr val="B92020"/>
                        </a:buClr>
                        <a:buSzPts val="2800"/>
                        <a:buFont typeface="Trebuchet MS"/>
                        <a:buNone/>
                      </a:pPr>
                      <a:r>
                        <a:rPr lang="en-US" sz="2800" u="none" cap="none" strike="noStrike">
                          <a:solidFill>
                            <a:srgbClr val="B92020"/>
                          </a:solidFill>
                          <a:latin typeface="Trebuchet MS"/>
                          <a:ea typeface="Trebuchet MS"/>
                          <a:cs typeface="Trebuchet MS"/>
                          <a:sym typeface="Trebuchet MS"/>
                        </a:rPr>
                        <a:t>txt"</a:t>
                      </a:r>
                      <a:endParaRPr/>
                    </a:p>
                  </a:txBody>
                  <a:tcPr marT="0" marB="0" marR="0" marL="0"/>
                </a:tc>
              </a:tr>
              <a:tr h="411475">
                <a:tc>
                  <a:txBody>
                    <a:bodyPr>
                      <a:noAutofit/>
                    </a:bodyPr>
                    <a:lstStyle/>
                    <a:p>
                      <a:pPr indent="0" lvl="0" marL="0" marR="0" rtl="0" algn="l">
                        <a:lnSpc>
                          <a:spcPct val="110714"/>
                        </a:lnSpc>
                        <a:spcBef>
                          <a:spcPts val="0"/>
                        </a:spcBef>
                        <a:spcAft>
                          <a:spcPts val="0"/>
                        </a:spcAft>
                        <a:buClr>
                          <a:srgbClr val="00007F"/>
                        </a:buClr>
                        <a:buSzPts val="2800"/>
                        <a:buFont typeface="Trebuchet MS"/>
                        <a:buNone/>
                      </a:pPr>
                      <a:r>
                        <a:rPr b="1" lang="en-US" sz="2800" u="none" cap="none" strike="noStrike">
                          <a:solidFill>
                            <a:srgbClr val="00007F"/>
                          </a:solidFill>
                          <a:latin typeface="Trebuchet MS"/>
                          <a:ea typeface="Trebuchet MS"/>
                          <a:cs typeface="Trebuchet MS"/>
                          <a:sym typeface="Trebuchet MS"/>
                        </a:rPr>
                        <a:t>...</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2600"/>
                        <a:buFont typeface="Times New Roman"/>
                        <a:buNone/>
                      </a:pPr>
                      <a:r>
                        <a:t/>
                      </a:r>
                      <a:endParaRPr sz="2600" u="none" cap="none" strike="noStrike">
                        <a:latin typeface="Times New Roman"/>
                        <a:ea typeface="Times New Roman"/>
                        <a:cs typeface="Times New Roman"/>
                        <a:sym typeface="Times New Roman"/>
                      </a:endParaRPr>
                    </a:p>
                  </a:txBody>
                  <a:tcPr marT="0" marB="0" marR="0" marL="0"/>
                </a:tc>
                <a:tc>
                  <a:txBody>
                    <a:bodyPr>
                      <a:noAutofit/>
                    </a:bodyPr>
                    <a:lstStyle/>
                    <a:p>
                      <a:pPr indent="0" lvl="0" marL="0" marR="0" rtl="0" algn="l">
                        <a:lnSpc>
                          <a:spcPct val="110714"/>
                        </a:lnSpc>
                        <a:spcBef>
                          <a:spcPts val="0"/>
                        </a:spcBef>
                        <a:spcAft>
                          <a:spcPts val="0"/>
                        </a:spcAft>
                        <a:buClr>
                          <a:srgbClr val="007F00"/>
                        </a:buClr>
                        <a:buSzPts val="2800"/>
                        <a:buFont typeface="Trebuchet MS"/>
                        <a:buNone/>
                      </a:pPr>
                      <a:r>
                        <a:rPr b="1" lang="en-US" sz="2800" u="none" cap="none" strike="noStrike">
                          <a:solidFill>
                            <a:srgbClr val="007F00"/>
                          </a:solidFill>
                          <a:latin typeface="Trebuchet MS"/>
                          <a:ea typeface="Trebuchet MS"/>
                          <a:cs typeface="Trebuchet MS"/>
                          <a:sym typeface="Trebuchet MS"/>
                        </a:rPr>
                        <a:t>return	</a:t>
                      </a:r>
                      <a:r>
                        <a:rPr b="0" lang="en-US" sz="2800" u="none" cap="none" strike="noStrike">
                          <a:solidFill>
                            <a:srgbClr val="000000"/>
                          </a:solidFill>
                        </a:rPr>
                        <a:t>txt</a:t>
                      </a:r>
                      <a:endParaRPr/>
                    </a:p>
                  </a:txBody>
                  <a:tcPr marT="0" marB="0" marR="0" marL="0"/>
                </a:tc>
                <a:tc>
                  <a:txBody>
                    <a:bodyPr>
                      <a:noAutofit/>
                    </a:bodyPr>
                    <a:lstStyle/>
                    <a:p>
                      <a:pPr indent="0" lvl="0" marL="0" marR="0" rtl="0" algn="l">
                        <a:lnSpc>
                          <a:spcPct val="100000"/>
                        </a:lnSpc>
                        <a:spcBef>
                          <a:spcPts val="0"/>
                        </a:spcBef>
                        <a:spcAft>
                          <a:spcPts val="0"/>
                        </a:spcAft>
                        <a:buClr>
                          <a:schemeClr val="dk1"/>
                        </a:buClr>
                        <a:buSzPts val="2600"/>
                        <a:buFont typeface="Times New Roman"/>
                        <a:buNone/>
                      </a:pPr>
                      <a:r>
                        <a:t/>
                      </a:r>
                      <a:endParaRPr sz="26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77"/>
          <p:cNvSpPr txBox="1"/>
          <p:nvPr>
            <p:ph type="title"/>
          </p:nvPr>
        </p:nvSpPr>
        <p:spPr>
          <a:xfrm>
            <a:off x="1484572" y="488950"/>
            <a:ext cx="74376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Naming </a:t>
            </a:r>
            <a:r>
              <a:rPr lang="en-US" sz="5400"/>
              <a:t>Conventions</a:t>
            </a:r>
            <a:r>
              <a:rPr lang="en-US" sz="5400"/>
              <a:t> </a:t>
            </a:r>
            <a:endParaRPr/>
          </a:p>
        </p:txBody>
      </p:sp>
      <p:sp>
        <p:nvSpPr>
          <p:cNvPr id="452" name="Google Shape;452;p77"/>
          <p:cNvSpPr txBox="1"/>
          <p:nvPr/>
        </p:nvSpPr>
        <p:spPr>
          <a:xfrm>
            <a:off x="491489" y="2142489"/>
            <a:ext cx="5605147" cy="3962564"/>
          </a:xfrm>
          <a:prstGeom prst="rect">
            <a:avLst/>
          </a:prstGeom>
          <a:noFill/>
          <a:ln>
            <a:noFill/>
          </a:ln>
        </p:spPr>
        <p:txBody>
          <a:bodyPr anchorCtr="0" anchor="t" bIns="0" lIns="0" spcFirstLastPara="1" rIns="0" wrap="square" tIns="0">
            <a:noAutofit/>
          </a:bodyPr>
          <a:lstStyle/>
          <a:p>
            <a:pPr indent="-114300" lvl="0" marL="1206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lowercase</a:t>
            </a:r>
            <a:endParaRPr/>
          </a:p>
          <a:p>
            <a:pPr indent="-114300" lvl="0" marL="1206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underscore_between_words</a:t>
            </a:r>
            <a:endParaRPr/>
          </a:p>
          <a:p>
            <a:pPr indent="-114300" lvl="0" marL="1206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don't start with numbers</a:t>
            </a:r>
            <a:endParaRPr/>
          </a:p>
          <a:p>
            <a:pPr indent="-114300" lvl="0" marL="120650" marR="3787775" rtl="0" algn="l">
              <a:lnSpc>
                <a:spcPct val="124399"/>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verb  See PEP 8</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6" name="Shape 456"/>
        <p:cNvGrpSpPr/>
        <p:nvPr/>
      </p:nvGrpSpPr>
      <p:grpSpPr>
        <a:xfrm>
          <a:off x="0" y="0"/>
          <a:ext cx="0" cy="0"/>
          <a:chOff x="0" y="0"/>
          <a:chExt cx="0" cy="0"/>
        </a:xfrm>
      </p:grpSpPr>
      <p:sp>
        <p:nvSpPr>
          <p:cNvPr id="457" name="Google Shape;457;p78"/>
          <p:cNvSpPr txBox="1"/>
          <p:nvPr>
            <p:ph type="title"/>
          </p:nvPr>
        </p:nvSpPr>
        <p:spPr>
          <a:xfrm>
            <a:off x="1543946" y="3603000"/>
            <a:ext cx="5505300" cy="1031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Arial"/>
              <a:buNone/>
            </a:pPr>
            <a:r>
              <a:rPr lang="en-US"/>
              <a:t>Conditionals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9"/>
          <p:cNvSpPr txBox="1"/>
          <p:nvPr>
            <p:ph type="title"/>
          </p:nvPr>
        </p:nvSpPr>
        <p:spPr>
          <a:xfrm>
            <a:off x="3134359" y="488949"/>
            <a:ext cx="3808731"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conditionals</a:t>
            </a:r>
            <a:endParaRPr/>
          </a:p>
        </p:txBody>
      </p:sp>
      <p:sp>
        <p:nvSpPr>
          <p:cNvPr id="463" name="Google Shape;463;p79"/>
          <p:cNvSpPr txBox="1"/>
          <p:nvPr/>
        </p:nvSpPr>
        <p:spPr>
          <a:xfrm>
            <a:off x="491489" y="1450339"/>
            <a:ext cx="4390392" cy="4692483"/>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if	</a:t>
            </a:r>
            <a:r>
              <a:rPr b="0" i="0" lang="en-US" sz="4000" u="none" cap="none" strike="noStrike">
                <a:solidFill>
                  <a:srgbClr val="000000"/>
                </a:solidFill>
                <a:latin typeface="Trebuchet MS"/>
                <a:ea typeface="Trebuchet MS"/>
                <a:cs typeface="Trebuchet MS"/>
                <a:sym typeface="Trebuchet MS"/>
              </a:rPr>
              <a:t>grade	</a:t>
            </a:r>
            <a:r>
              <a:rPr b="0" i="0" lang="en-US" sz="4000" u="none" cap="none" strike="noStrike">
                <a:solidFill>
                  <a:srgbClr val="666666"/>
                </a:solidFill>
                <a:latin typeface="Trebuchet MS"/>
                <a:ea typeface="Trebuchet MS"/>
                <a:cs typeface="Trebuchet MS"/>
                <a:sym typeface="Trebuchet MS"/>
              </a:rPr>
              <a:t>&gt;	90</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0" i="0" lang="en-US" sz="4000" u="none" cap="none" strike="noStrike">
                <a:solidFill>
                  <a:srgbClr val="B92020"/>
                </a:solidFill>
                <a:latin typeface="Trebuchet MS"/>
                <a:ea typeface="Trebuchet MS"/>
                <a:cs typeface="Trebuchet MS"/>
                <a:sym typeface="Trebuchet MS"/>
              </a:rPr>
              <a:t>"A"</a:t>
            </a:r>
            <a:endParaRPr/>
          </a:p>
          <a:p>
            <a:pPr indent="12700"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elif	</a:t>
            </a:r>
            <a:r>
              <a:rPr b="0" i="0" lang="en-US" sz="4000" u="none" cap="none" strike="noStrike">
                <a:solidFill>
                  <a:srgbClr val="000000"/>
                </a:solidFill>
                <a:latin typeface="Trebuchet MS"/>
                <a:ea typeface="Trebuchet MS"/>
                <a:cs typeface="Trebuchet MS"/>
                <a:sym typeface="Trebuchet MS"/>
              </a:rPr>
              <a:t>grade	</a:t>
            </a:r>
            <a:r>
              <a:rPr b="0" i="0" lang="en-US" sz="4000" u="none" cap="none" strike="noStrike">
                <a:solidFill>
                  <a:srgbClr val="666666"/>
                </a:solidFill>
                <a:latin typeface="Trebuchet MS"/>
                <a:ea typeface="Trebuchet MS"/>
                <a:cs typeface="Trebuchet MS"/>
                <a:sym typeface="Trebuchet MS"/>
              </a:rPr>
              <a:t>&gt;	80</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0" i="0" lang="en-US" sz="4000" u="none" cap="none" strike="noStrike">
                <a:solidFill>
                  <a:srgbClr val="B92020"/>
                </a:solidFill>
                <a:latin typeface="Trebuchet MS"/>
                <a:ea typeface="Trebuchet MS"/>
                <a:cs typeface="Trebuchet MS"/>
                <a:sym typeface="Trebuchet MS"/>
              </a:rPr>
              <a:t>"B"</a:t>
            </a:r>
            <a:endParaRPr/>
          </a:p>
          <a:p>
            <a:pPr indent="12700"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elif	</a:t>
            </a:r>
            <a:r>
              <a:rPr b="0" i="0" lang="en-US" sz="4000" u="none" cap="none" strike="noStrike">
                <a:solidFill>
                  <a:srgbClr val="000000"/>
                </a:solidFill>
                <a:latin typeface="Trebuchet MS"/>
                <a:ea typeface="Trebuchet MS"/>
                <a:cs typeface="Trebuchet MS"/>
                <a:sym typeface="Trebuchet MS"/>
              </a:rPr>
              <a:t>grade	</a:t>
            </a:r>
            <a:r>
              <a:rPr b="0" i="0" lang="en-US" sz="4000" u="none" cap="none" strike="noStrike">
                <a:solidFill>
                  <a:srgbClr val="666666"/>
                </a:solidFill>
                <a:latin typeface="Trebuchet MS"/>
                <a:ea typeface="Trebuchet MS"/>
                <a:cs typeface="Trebuchet MS"/>
                <a:sym typeface="Trebuchet MS"/>
              </a:rPr>
              <a:t>&gt;	70</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0" i="0" lang="en-US" sz="4000" u="none" cap="none" strike="noStrike">
                <a:solidFill>
                  <a:srgbClr val="B92020"/>
                </a:solidFill>
                <a:latin typeface="Trebuchet MS"/>
                <a:ea typeface="Trebuchet MS"/>
                <a:cs typeface="Trebuchet MS"/>
                <a:sym typeface="Trebuchet MS"/>
              </a:rPr>
              <a:t>"C"</a:t>
            </a:r>
            <a:endParaRPr/>
          </a:p>
          <a:p>
            <a:pPr indent="12700"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else</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0" i="0" lang="en-US" sz="4000" u="none" cap="none" strike="noStrike">
                <a:solidFill>
                  <a:srgbClr val="B92020"/>
                </a:solidFill>
                <a:latin typeface="Trebuchet MS"/>
                <a:ea typeface="Trebuchet MS"/>
                <a:cs typeface="Trebuchet MS"/>
                <a:sym typeface="Trebuchet MS"/>
              </a:rPr>
              <a: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926840" y="488950"/>
            <a:ext cx="2230200" cy="8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Setup</a:t>
            </a:r>
            <a:endParaRPr/>
          </a:p>
        </p:txBody>
      </p:sp>
      <p:sp>
        <p:nvSpPr>
          <p:cNvPr id="79" name="Google Shape;79;p17"/>
          <p:cNvSpPr txBox="1"/>
          <p:nvPr>
            <p:ph idx="1" type="body"/>
          </p:nvPr>
        </p:nvSpPr>
        <p:spPr>
          <a:xfrm>
            <a:off x="450252" y="1866475"/>
            <a:ext cx="9010500" cy="18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MAC OS </a:t>
            </a:r>
            <a:r>
              <a:rPr lang="en-US" u="sng">
                <a:solidFill>
                  <a:schemeClr val="hlink"/>
                </a:solidFill>
                <a:hlinkClick r:id="rId3"/>
              </a:rPr>
              <a:t>https://programwithus.com/learn-to-code/install-python3-mac/</a:t>
            </a:r>
            <a:endParaRPr/>
          </a:p>
          <a:p>
            <a:pPr indent="0" lvl="0" marL="0" rtl="0" algn="l">
              <a:spcBef>
                <a:spcPts val="0"/>
              </a:spcBef>
              <a:spcAft>
                <a:spcPts val="0"/>
              </a:spcAft>
              <a:buNone/>
            </a:pPr>
            <a:br>
              <a:rPr lang="en-US"/>
            </a:br>
            <a:r>
              <a:rPr lang="en-US"/>
              <a:t>Vagrant - </a:t>
            </a:r>
            <a:r>
              <a:rPr lang="en-US" u="sng">
                <a:solidFill>
                  <a:schemeClr val="hlink"/>
                </a:solidFill>
                <a:hlinkClick r:id="rId4"/>
              </a:rPr>
              <a:t>https://www.vagrantup.com/docs/installation/</a:t>
            </a:r>
            <a:endParaRPr/>
          </a:p>
          <a:p>
            <a:pPr indent="0" lvl="0" marL="0" rtl="0" algn="l">
              <a:spcBef>
                <a:spcPts val="0"/>
              </a:spcBef>
              <a:spcAft>
                <a:spcPts val="0"/>
              </a:spcAft>
              <a:buNone/>
            </a:pPr>
            <a:br>
              <a:rPr lang="en-US"/>
            </a:br>
            <a:r>
              <a:rPr lang="en-US"/>
              <a:t>https://www.vagrantup.com/intro/getting-started/</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80"/>
          <p:cNvSpPr txBox="1"/>
          <p:nvPr>
            <p:ph type="title"/>
          </p:nvPr>
        </p:nvSpPr>
        <p:spPr>
          <a:xfrm>
            <a:off x="1499425" y="1618200"/>
            <a:ext cx="8120700" cy="3487200"/>
          </a:xfrm>
          <a:prstGeom prst="rect">
            <a:avLst/>
          </a:prstGeom>
          <a:noFill/>
          <a:ln>
            <a:noFill/>
          </a:ln>
        </p:spPr>
        <p:txBody>
          <a:bodyPr anchorCtr="0" anchor="t" bIns="0" lIns="0" spcFirstLastPara="1" rIns="0" wrap="square" tIns="0">
            <a:noAutofit/>
          </a:bodyPr>
          <a:lstStyle/>
          <a:p>
            <a:pPr indent="0" lvl="0" marL="0" marR="5080" rtl="0" algn="l">
              <a:lnSpc>
                <a:spcPct val="112121"/>
              </a:lnSpc>
              <a:spcBef>
                <a:spcPts val="0"/>
              </a:spcBef>
              <a:spcAft>
                <a:spcPts val="0"/>
              </a:spcAft>
              <a:buClr>
                <a:srgbClr val="000000"/>
              </a:buClr>
              <a:buSzPts val="6600"/>
              <a:buFont typeface="Arial"/>
              <a:buNone/>
            </a:pPr>
            <a:r>
              <a:rPr lang="en-US"/>
              <a:t>Remember the  colon/whitespace!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81"/>
          <p:cNvSpPr txBox="1"/>
          <p:nvPr/>
        </p:nvSpPr>
        <p:spPr>
          <a:xfrm>
            <a:off x="3586479" y="488949"/>
            <a:ext cx="290385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Booleans</a:t>
            </a:r>
            <a:endParaRPr/>
          </a:p>
        </p:txBody>
      </p:sp>
      <p:sp>
        <p:nvSpPr>
          <p:cNvPr id="474" name="Google Shape;474;p81"/>
          <p:cNvSpPr txBox="1"/>
          <p:nvPr/>
        </p:nvSpPr>
        <p:spPr>
          <a:xfrm>
            <a:off x="491490" y="3210559"/>
            <a:ext cx="2479676" cy="1164422"/>
          </a:xfrm>
          <a:prstGeom prst="rect">
            <a:avLst/>
          </a:prstGeom>
          <a:noFill/>
          <a:ln>
            <a:noFill/>
          </a:ln>
        </p:spPr>
        <p:txBody>
          <a:bodyPr anchorCtr="0" anchor="t" bIns="0" lIns="0" spcFirstLastPara="1" rIns="0" wrap="square" tIns="0">
            <a:noAutofit/>
          </a:bodyPr>
          <a:lstStyle/>
          <a:p>
            <a:pPr indent="12700" lvl="0" marL="0" marR="508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a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True  </a:t>
            </a:r>
            <a:r>
              <a:rPr b="0" i="0" lang="en-US" sz="4000" u="none" cap="none" strike="noStrike">
                <a:solidFill>
                  <a:srgbClr val="000000"/>
                </a:solidFill>
                <a:latin typeface="Trebuchet MS"/>
                <a:ea typeface="Trebuchet MS"/>
                <a:cs typeface="Trebuchet MS"/>
                <a:sym typeface="Trebuchet MS"/>
              </a:rPr>
              <a:t>b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False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8" name="Shape 478"/>
        <p:cNvGrpSpPr/>
        <p:nvPr/>
      </p:nvGrpSpPr>
      <p:grpSpPr>
        <a:xfrm>
          <a:off x="0" y="0"/>
          <a:ext cx="0" cy="0"/>
          <a:chOff x="0" y="0"/>
          <a:chExt cx="0" cy="0"/>
        </a:xfrm>
      </p:grpSpPr>
      <p:sp>
        <p:nvSpPr>
          <p:cNvPr id="479" name="Google Shape;479;p82"/>
          <p:cNvSpPr txBox="1"/>
          <p:nvPr>
            <p:ph type="title"/>
          </p:nvPr>
        </p:nvSpPr>
        <p:spPr>
          <a:xfrm>
            <a:off x="1894575" y="341600"/>
            <a:ext cx="64932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Boolean</a:t>
            </a:r>
            <a:r>
              <a:rPr lang="en-US"/>
              <a:t> tests</a:t>
            </a:r>
            <a:endParaRPr/>
          </a:p>
        </p:txBody>
      </p:sp>
      <p:sp>
        <p:nvSpPr>
          <p:cNvPr id="480" name="Google Shape;480;p82"/>
          <p:cNvSpPr txBox="1"/>
          <p:nvPr>
            <p:ph idx="1" type="body"/>
          </p:nvPr>
        </p:nvSpPr>
        <p:spPr>
          <a:xfrm>
            <a:off x="491505" y="1828375"/>
            <a:ext cx="8564400" cy="51003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4000"/>
              <a:buFont typeface="Arial"/>
              <a:buNone/>
            </a:pPr>
            <a:r>
              <a:rPr lang="en-US"/>
              <a:t>Supports (</a:t>
            </a:r>
            <a:r>
              <a:rPr lang="en-US">
                <a:latin typeface="Trebuchet MS"/>
                <a:ea typeface="Trebuchet MS"/>
                <a:cs typeface="Trebuchet MS"/>
                <a:sym typeface="Trebuchet MS"/>
              </a:rPr>
              <a:t>&gt;</a:t>
            </a:r>
            <a:r>
              <a:rPr lang="en-US"/>
              <a:t>, </a:t>
            </a:r>
            <a:r>
              <a:rPr lang="en-US">
                <a:latin typeface="Trebuchet MS"/>
                <a:ea typeface="Trebuchet MS"/>
                <a:cs typeface="Trebuchet MS"/>
                <a:sym typeface="Trebuchet MS"/>
              </a:rPr>
              <a:t>&gt;=</a:t>
            </a:r>
            <a:r>
              <a:rPr lang="en-US"/>
              <a:t>, </a:t>
            </a:r>
            <a:r>
              <a:rPr lang="en-US">
                <a:latin typeface="Trebuchet MS"/>
                <a:ea typeface="Trebuchet MS"/>
                <a:cs typeface="Trebuchet MS"/>
                <a:sym typeface="Trebuchet MS"/>
              </a:rPr>
              <a:t>&lt;</a:t>
            </a:r>
            <a:r>
              <a:rPr lang="en-US"/>
              <a:t>, </a:t>
            </a:r>
            <a:r>
              <a:rPr lang="en-US">
                <a:latin typeface="Trebuchet MS"/>
                <a:ea typeface="Trebuchet MS"/>
                <a:cs typeface="Trebuchet MS"/>
                <a:sym typeface="Trebuchet MS"/>
              </a:rPr>
              <a:t>&lt;=</a:t>
            </a:r>
            <a:r>
              <a:rPr lang="en-US"/>
              <a:t>, </a:t>
            </a:r>
            <a:r>
              <a:rPr lang="en-US">
                <a:latin typeface="Trebuchet MS"/>
                <a:ea typeface="Trebuchet MS"/>
                <a:cs typeface="Trebuchet MS"/>
                <a:sym typeface="Trebuchet MS"/>
              </a:rPr>
              <a:t>==</a:t>
            </a:r>
            <a:r>
              <a:rPr lang="en-US"/>
              <a:t>, </a:t>
            </a:r>
            <a:r>
              <a:rPr lang="en-US">
                <a:latin typeface="Trebuchet MS"/>
                <a:ea typeface="Trebuchet MS"/>
                <a:cs typeface="Trebuchet MS"/>
                <a:sym typeface="Trebuchet MS"/>
              </a:rPr>
              <a:t>!=</a:t>
            </a:r>
            <a:r>
              <a:rPr lang="en-US"/>
              <a:t>)</a:t>
            </a:r>
            <a:endParaRPr/>
          </a:p>
          <a:p>
            <a:pPr indent="12700" lvl="0" marL="0" rtl="0" algn="l">
              <a:lnSpc>
                <a:spcPct val="117499"/>
              </a:lnSpc>
              <a:spcBef>
                <a:spcPts val="1300"/>
              </a:spcBef>
              <a:spcAft>
                <a:spcPts val="0"/>
              </a:spcAft>
              <a:buClr>
                <a:srgbClr val="00007F"/>
              </a:buClr>
              <a:buSzPts val="4000"/>
              <a:buFont typeface="Trebuchet MS"/>
              <a:buNone/>
            </a:pPr>
            <a:r>
              <a:rPr b="1" lang="en-US">
                <a:solidFill>
                  <a:srgbClr val="00007F"/>
                </a:solidFill>
                <a:latin typeface="Trebuchet MS"/>
                <a:ea typeface="Trebuchet MS"/>
                <a:cs typeface="Trebuchet MS"/>
                <a:sym typeface="Trebuchet MS"/>
              </a:rPr>
              <a:t>&gt;&gt;&gt;	</a:t>
            </a:r>
            <a:r>
              <a:rPr b="0" lang="en-US">
                <a:solidFill>
                  <a:srgbClr val="666666"/>
                </a:solidFill>
              </a:rPr>
              <a:t>5	&gt;	9</a:t>
            </a:r>
            <a:endParaRPr b="0">
              <a:solidFill>
                <a:srgbClr val="666666"/>
              </a:solidFill>
            </a:endParaRPr>
          </a:p>
          <a:p>
            <a:pPr indent="12700" lvl="0" marL="0" rtl="0" algn="l">
              <a:lnSpc>
                <a:spcPct val="115000"/>
              </a:lnSpc>
              <a:spcBef>
                <a:spcPts val="0"/>
              </a:spcBef>
              <a:spcAft>
                <a:spcPts val="0"/>
              </a:spcAft>
              <a:buClr>
                <a:srgbClr val="7F7F7F"/>
              </a:buClr>
              <a:buSzPts val="4000"/>
              <a:buFont typeface="Trebuchet MS"/>
              <a:buNone/>
            </a:pPr>
            <a:r>
              <a:rPr lang="en-US">
                <a:solidFill>
                  <a:srgbClr val="7F7F7F"/>
                </a:solidFill>
                <a:latin typeface="Trebuchet MS"/>
                <a:ea typeface="Trebuchet MS"/>
                <a:cs typeface="Trebuchet MS"/>
                <a:sym typeface="Trebuchet MS"/>
              </a:rPr>
              <a:t>False</a:t>
            </a:r>
            <a:endParaRPr/>
          </a:p>
          <a:p>
            <a:pPr indent="12700" lvl="0" marL="0" marR="551815" rtl="0" algn="l">
              <a:lnSpc>
                <a:spcPct val="115000"/>
              </a:lnSpc>
              <a:spcBef>
                <a:spcPts val="200"/>
              </a:spcBef>
              <a:spcAft>
                <a:spcPts val="0"/>
              </a:spcAft>
              <a:buClr>
                <a:srgbClr val="00007F"/>
              </a:buClr>
              <a:buSzPts val="4000"/>
              <a:buFont typeface="Trebuchet MS"/>
              <a:buNone/>
            </a:pPr>
            <a:r>
              <a:rPr b="1" lang="en-US">
                <a:solidFill>
                  <a:srgbClr val="00007F"/>
                </a:solidFill>
                <a:latin typeface="Trebuchet MS"/>
                <a:ea typeface="Trebuchet MS"/>
                <a:cs typeface="Trebuchet MS"/>
                <a:sym typeface="Trebuchet MS"/>
              </a:rPr>
              <a:t>&gt;&gt;</a:t>
            </a:r>
            <a:r>
              <a:rPr lang="en-US"/>
              <a:t>&gt;	</a:t>
            </a:r>
            <a:r>
              <a:rPr b="0" lang="en-US">
                <a:solidFill>
                  <a:srgbClr val="B92020"/>
                </a:solidFill>
              </a:rPr>
              <a:t>'matt'	</a:t>
            </a:r>
            <a:r>
              <a:rPr b="0" lang="en-US">
                <a:solidFill>
                  <a:srgbClr val="666666"/>
                </a:solidFill>
              </a:rPr>
              <a:t>!=	 </a:t>
            </a:r>
            <a:r>
              <a:rPr b="0" lang="en-US">
                <a:solidFill>
                  <a:srgbClr val="B92020"/>
                </a:solidFill>
              </a:rPr>
              <a:t>'fred'  </a:t>
            </a:r>
            <a:endParaRPr b="0">
              <a:solidFill>
                <a:srgbClr val="B92020"/>
              </a:solidFill>
            </a:endParaRPr>
          </a:p>
          <a:p>
            <a:pPr indent="12700" lvl="0" marL="0" marR="551815" rtl="0" algn="l">
              <a:lnSpc>
                <a:spcPct val="115000"/>
              </a:lnSpc>
              <a:spcBef>
                <a:spcPts val="200"/>
              </a:spcBef>
              <a:spcAft>
                <a:spcPts val="0"/>
              </a:spcAft>
              <a:buClr>
                <a:srgbClr val="00007F"/>
              </a:buClr>
              <a:buSzPts val="4000"/>
              <a:buFont typeface="Trebuchet MS"/>
              <a:buNone/>
            </a:pPr>
            <a:r>
              <a:rPr b="0" lang="en-US">
                <a:solidFill>
                  <a:srgbClr val="7F7F7F"/>
                </a:solidFill>
              </a:rPr>
              <a:t>True</a:t>
            </a:r>
            <a:endParaRPr b="0">
              <a:solidFill>
                <a:srgbClr val="7F7F7F"/>
              </a:solidFill>
            </a:endParaRPr>
          </a:p>
          <a:p>
            <a:pPr indent="12700" lvl="0" marL="0" marR="5080" rtl="0" algn="l">
              <a:lnSpc>
                <a:spcPct val="115000"/>
              </a:lnSpc>
              <a:spcBef>
                <a:spcPts val="0"/>
              </a:spcBef>
              <a:spcAft>
                <a:spcPts val="0"/>
              </a:spcAft>
              <a:buClr>
                <a:srgbClr val="00007F"/>
              </a:buClr>
              <a:buSzPts val="4000"/>
              <a:buFont typeface="Trebuchet MS"/>
              <a:buNone/>
            </a:pPr>
            <a:r>
              <a:rPr b="1" lang="en-US">
                <a:solidFill>
                  <a:srgbClr val="00007F"/>
                </a:solidFill>
                <a:latin typeface="Trebuchet MS"/>
                <a:ea typeface="Trebuchet MS"/>
                <a:cs typeface="Trebuchet MS"/>
                <a:sym typeface="Trebuchet MS"/>
              </a:rPr>
              <a:t>&gt;&gt;&gt;	</a:t>
            </a:r>
            <a:r>
              <a:rPr b="0" lang="en-US">
                <a:solidFill>
                  <a:srgbClr val="007F00"/>
                </a:solidFill>
              </a:rPr>
              <a:t>isinstance</a:t>
            </a:r>
            <a:r>
              <a:rPr b="0" lang="en-US">
                <a:solidFill>
                  <a:srgbClr val="000000"/>
                </a:solidFill>
              </a:rPr>
              <a:t>(</a:t>
            </a:r>
            <a:r>
              <a:rPr b="0" lang="en-US">
                <a:solidFill>
                  <a:srgbClr val="B92020"/>
                </a:solidFill>
              </a:rPr>
              <a:t>'matt'</a:t>
            </a:r>
            <a:r>
              <a:rPr b="0" lang="en-US">
                <a:solidFill>
                  <a:srgbClr val="000000"/>
                </a:solidFill>
              </a:rPr>
              <a:t>,  </a:t>
            </a:r>
            <a:r>
              <a:rPr b="0" lang="en-US">
                <a:solidFill>
                  <a:srgbClr val="007F00"/>
                </a:solidFill>
              </a:rPr>
              <a:t>basestring</a:t>
            </a:r>
            <a:r>
              <a:rPr b="0" lang="en-US">
                <a:solidFill>
                  <a:srgbClr val="000000"/>
                </a:solidFill>
              </a:rPr>
              <a:t>)</a:t>
            </a:r>
            <a:endParaRPr b="0">
              <a:solidFill>
                <a:srgbClr val="000000"/>
              </a:solidFill>
            </a:endParaRPr>
          </a:p>
          <a:p>
            <a:pPr indent="12700" lvl="0" marL="0" rtl="0" algn="l">
              <a:lnSpc>
                <a:spcPct val="110000"/>
              </a:lnSpc>
              <a:spcBef>
                <a:spcPts val="0"/>
              </a:spcBef>
              <a:spcAft>
                <a:spcPts val="0"/>
              </a:spcAft>
              <a:buClr>
                <a:srgbClr val="7F7F7F"/>
              </a:buClr>
              <a:buSzPts val="4000"/>
              <a:buFont typeface="Trebuchet MS"/>
              <a:buNone/>
            </a:pPr>
            <a:r>
              <a:rPr lang="en-US">
                <a:solidFill>
                  <a:srgbClr val="7F7F7F"/>
                </a:solidFill>
                <a:latin typeface="Trebuchet MS"/>
                <a:ea typeface="Trebuchet MS"/>
                <a:cs typeface="Trebuchet MS"/>
                <a:sym typeface="Trebuchet MS"/>
              </a:rPr>
              <a:t>True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83"/>
          <p:cNvSpPr txBox="1"/>
          <p:nvPr>
            <p:ph type="title"/>
          </p:nvPr>
        </p:nvSpPr>
        <p:spPr>
          <a:xfrm>
            <a:off x="2716771" y="3603000"/>
            <a:ext cx="3757800" cy="10311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6600"/>
              <a:buFont typeface="Arial"/>
              <a:buNone/>
            </a:pPr>
            <a:r>
              <a:rPr lang="en-US"/>
              <a:t>Iteration</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84"/>
          <p:cNvSpPr txBox="1"/>
          <p:nvPr>
            <p:ph type="title"/>
          </p:nvPr>
        </p:nvSpPr>
        <p:spPr>
          <a:xfrm>
            <a:off x="3677920" y="488949"/>
            <a:ext cx="2722246" cy="84836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I</a:t>
            </a:r>
            <a:r>
              <a:rPr lang="en-US" sz="5400"/>
              <a:t>teration</a:t>
            </a:r>
            <a:endParaRPr/>
          </a:p>
        </p:txBody>
      </p:sp>
      <p:sp>
        <p:nvSpPr>
          <p:cNvPr id="491" name="Google Shape;491;p84"/>
          <p:cNvSpPr txBox="1"/>
          <p:nvPr/>
        </p:nvSpPr>
        <p:spPr>
          <a:xfrm>
            <a:off x="491490" y="2178049"/>
            <a:ext cx="7664400" cy="2940000"/>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number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4</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5</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6</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a:t>
            </a:r>
            <a:r>
              <a:rPr b="1" lang="en-US" sz="4000">
                <a:solidFill>
                  <a:srgbClr val="007F00"/>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number)</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number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7F00"/>
                </a:solidFill>
                <a:latin typeface="Trebuchet MS"/>
                <a:ea typeface="Trebuchet MS"/>
                <a:cs typeface="Trebuchet MS"/>
                <a:sym typeface="Trebuchet MS"/>
              </a:rPr>
              <a:t>range</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666666"/>
                </a:solidFill>
                <a:latin typeface="Trebuchet MS"/>
                <a:ea typeface="Trebuchet MS"/>
                <a:cs typeface="Trebuchet MS"/>
                <a:sym typeface="Trebuchet MS"/>
              </a:rPr>
              <a:t>7</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1" lang="en-US" sz="4000">
                <a:solidFill>
                  <a:srgbClr val="007F00"/>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number</a:t>
            </a:r>
            <a:r>
              <a:rPr lang="en-US" sz="4000">
                <a:latin typeface="Trebuchet MS"/>
                <a:ea typeface="Trebuchet MS"/>
                <a:cs typeface="Trebuchet MS"/>
                <a:sym typeface="Trebuchet MS"/>
              </a:rPr>
              <a:t>)</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85"/>
          <p:cNvSpPr txBox="1"/>
          <p:nvPr>
            <p:ph type="title"/>
          </p:nvPr>
        </p:nvSpPr>
        <p:spPr>
          <a:xfrm>
            <a:off x="3182620" y="488949"/>
            <a:ext cx="371157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iteration</a:t>
            </a:r>
            <a:r>
              <a:rPr lang="en-US"/>
              <a:t> (2)</a:t>
            </a:r>
            <a:endParaRPr/>
          </a:p>
        </p:txBody>
      </p:sp>
      <p:sp>
        <p:nvSpPr>
          <p:cNvPr id="497" name="Google Shape;497;p85"/>
          <p:cNvSpPr txBox="1"/>
          <p:nvPr/>
        </p:nvSpPr>
        <p:spPr>
          <a:xfrm>
            <a:off x="491490" y="2607309"/>
            <a:ext cx="7943851" cy="2497084"/>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Java/C-esque style of object in array access  (BAD):</a:t>
            </a:r>
            <a:endParaRPr/>
          </a:p>
          <a:p>
            <a:pPr indent="12700" lvl="0" marL="0" marR="0" rtl="0" algn="l">
              <a:lnSpc>
                <a:spcPct val="117857"/>
              </a:lnSpc>
              <a:spcBef>
                <a:spcPts val="110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animals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B92020"/>
                </a:solidFill>
                <a:latin typeface="Trebuchet MS"/>
                <a:ea typeface="Trebuchet MS"/>
                <a:cs typeface="Trebuchet MS"/>
                <a:sym typeface="Trebuchet MS"/>
              </a:rPr>
              <a:t>"cat"</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"dog"</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"bird"</a:t>
            </a:r>
            <a:r>
              <a:rPr b="0" i="0" lang="en-US" sz="2800" u="none" cap="none" strike="noStrike">
                <a:solidFill>
                  <a:srgbClr val="000000"/>
                </a:solidFill>
                <a:latin typeface="Trebuchet MS"/>
                <a:ea typeface="Trebuchet MS"/>
                <a:cs typeface="Trebuchet MS"/>
                <a:sym typeface="Trebuchet MS"/>
              </a:rPr>
              <a:t>]</a:t>
            </a:r>
            <a:endParaRPr/>
          </a:p>
          <a:p>
            <a:pPr indent="12700" lvl="0" marL="0" marR="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 </a:t>
            </a:r>
            <a:r>
              <a:rPr b="0" i="0" lang="en-US" sz="2800" u="none" cap="none" strike="noStrike">
                <a:solidFill>
                  <a:srgbClr val="000000"/>
                </a:solidFill>
                <a:latin typeface="Trebuchet MS"/>
                <a:ea typeface="Trebuchet MS"/>
                <a:cs typeface="Trebuchet MS"/>
                <a:sym typeface="Trebuchet MS"/>
              </a:rPr>
              <a:t>index </a:t>
            </a:r>
            <a:r>
              <a:rPr lang="en-US" sz="2800">
                <a:latin typeface="Trebuchet MS"/>
                <a:ea typeface="Trebuchet MS"/>
                <a:cs typeface="Trebuchet MS"/>
                <a:sym typeface="Trebuchet MS"/>
              </a:rPr>
              <a:t>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7F00"/>
                </a:solidFill>
                <a:latin typeface="Trebuchet MS"/>
                <a:ea typeface="Trebuchet MS"/>
                <a:cs typeface="Trebuchet MS"/>
                <a:sym typeface="Trebuchet MS"/>
              </a:rPr>
              <a:t>range</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len</a:t>
            </a:r>
            <a:r>
              <a:rPr b="0" i="0" lang="en-US" sz="2800" u="none" cap="none" strike="noStrike">
                <a:solidFill>
                  <a:srgbClr val="000000"/>
                </a:solidFill>
                <a:latin typeface="Trebuchet MS"/>
                <a:ea typeface="Trebuchet MS"/>
                <a:cs typeface="Trebuchet MS"/>
                <a:sym typeface="Trebuchet MS"/>
              </a:rPr>
              <a:t>(animals)):</a:t>
            </a:r>
            <a:endParaRPr/>
          </a:p>
          <a:p>
            <a:pPr indent="774700" lvl="0" marL="0" marR="0" rtl="0" algn="l">
              <a:lnSpc>
                <a:spcPct val="117857"/>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000000"/>
                </a:solidFill>
                <a:latin typeface="Trebuchet MS"/>
                <a:ea typeface="Trebuchet MS"/>
                <a:cs typeface="Trebuchet MS"/>
                <a:sym typeface="Trebuchet MS"/>
              </a:rPr>
              <a:t>index,	animals[index]</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86"/>
          <p:cNvSpPr txBox="1"/>
          <p:nvPr>
            <p:ph type="title"/>
          </p:nvPr>
        </p:nvSpPr>
        <p:spPr>
          <a:xfrm>
            <a:off x="3182620" y="488949"/>
            <a:ext cx="371157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iteration</a:t>
            </a:r>
            <a:r>
              <a:rPr lang="en-US"/>
              <a:t> (3)</a:t>
            </a:r>
            <a:endParaRPr/>
          </a:p>
        </p:txBody>
      </p:sp>
      <p:sp>
        <p:nvSpPr>
          <p:cNvPr id="503" name="Google Shape;503;p86"/>
          <p:cNvSpPr txBox="1"/>
          <p:nvPr/>
        </p:nvSpPr>
        <p:spPr>
          <a:xfrm>
            <a:off x="491489" y="2625815"/>
            <a:ext cx="7456807" cy="203110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If you need indices, use </a:t>
            </a:r>
            <a:r>
              <a:rPr b="0" i="0" lang="en-US" sz="4000" u="none" cap="none" strike="noStrike">
                <a:solidFill>
                  <a:srgbClr val="000000"/>
                </a:solidFill>
                <a:latin typeface="Trebuchet MS"/>
                <a:ea typeface="Trebuchet MS"/>
                <a:cs typeface="Trebuchet MS"/>
                <a:sym typeface="Trebuchet MS"/>
              </a:rPr>
              <a:t>enumerate</a:t>
            </a:r>
            <a:endParaRPr b="0" i="0" sz="1800" u="none" cap="none" strike="noStrike">
              <a:solidFill>
                <a:srgbClr val="000000"/>
              </a:solidFill>
              <a:latin typeface="Trebuchet MS"/>
              <a:ea typeface="Trebuchet MS"/>
              <a:cs typeface="Trebuchet MS"/>
              <a:sym typeface="Trebuchet MS"/>
            </a:endParaRPr>
          </a:p>
          <a:p>
            <a:pPr indent="12700" lvl="0" marL="0" marR="0" rtl="0" algn="l">
              <a:lnSpc>
                <a:spcPct val="117857"/>
              </a:lnSpc>
              <a:spcBef>
                <a:spcPts val="140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animals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B92020"/>
                </a:solidFill>
                <a:latin typeface="Trebuchet MS"/>
                <a:ea typeface="Trebuchet MS"/>
                <a:cs typeface="Trebuchet MS"/>
                <a:sym typeface="Trebuchet MS"/>
              </a:rPr>
              <a:t>"cat"</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"dog"</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"bird"</a:t>
            </a:r>
            <a:r>
              <a:rPr b="0" i="0" lang="en-US" sz="2800" u="none" cap="none" strike="noStrike">
                <a:solidFill>
                  <a:srgbClr val="000000"/>
                </a:solidFill>
                <a:latin typeface="Trebuchet MS"/>
                <a:ea typeface="Trebuchet MS"/>
                <a:cs typeface="Trebuchet MS"/>
                <a:sym typeface="Trebuchet MS"/>
              </a:rPr>
              <a:t>]</a:t>
            </a:r>
            <a:endParaRPr/>
          </a:p>
          <a:p>
            <a:pPr indent="12700" lvl="0" marL="0" marR="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	</a:t>
            </a:r>
            <a:r>
              <a:rPr b="0" i="0" lang="en-US" sz="2800" u="none" cap="none" strike="noStrike">
                <a:solidFill>
                  <a:srgbClr val="000000"/>
                </a:solidFill>
                <a:latin typeface="Trebuchet MS"/>
                <a:ea typeface="Trebuchet MS"/>
                <a:cs typeface="Trebuchet MS"/>
                <a:sym typeface="Trebuchet MS"/>
              </a:rPr>
              <a:t>index,value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7F00"/>
                </a:solidFill>
                <a:latin typeface="Trebuchet MS"/>
                <a:ea typeface="Trebuchet MS"/>
                <a:cs typeface="Trebuchet MS"/>
                <a:sym typeface="Trebuchet MS"/>
              </a:rPr>
              <a:t>enumerate</a:t>
            </a:r>
            <a:r>
              <a:rPr b="0" i="0" lang="en-US" sz="2800" u="none" cap="none" strike="noStrike">
                <a:solidFill>
                  <a:srgbClr val="000000"/>
                </a:solidFill>
                <a:latin typeface="Trebuchet MS"/>
                <a:ea typeface="Trebuchet MS"/>
                <a:cs typeface="Trebuchet MS"/>
                <a:sym typeface="Trebuchet MS"/>
              </a:rPr>
              <a:t>(animals):</a:t>
            </a:r>
            <a:endParaRPr/>
          </a:p>
          <a:p>
            <a:pPr indent="774700" lvl="0" marL="0" marR="0" rtl="0" algn="l">
              <a:lnSpc>
                <a:spcPct val="117857"/>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000000"/>
                </a:solidFill>
                <a:latin typeface="Trebuchet MS"/>
                <a:ea typeface="Trebuchet MS"/>
                <a:cs typeface="Trebuchet MS"/>
                <a:sym typeface="Trebuchet MS"/>
              </a:rPr>
              <a:t>index,	value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87"/>
          <p:cNvSpPr txBox="1"/>
          <p:nvPr>
            <p:ph type="title"/>
          </p:nvPr>
        </p:nvSpPr>
        <p:spPr>
          <a:xfrm>
            <a:off x="3182620" y="488949"/>
            <a:ext cx="371157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iteration</a:t>
            </a:r>
            <a:r>
              <a:rPr lang="en-US"/>
              <a:t> (4)</a:t>
            </a:r>
            <a:endParaRPr/>
          </a:p>
        </p:txBody>
      </p:sp>
      <p:sp>
        <p:nvSpPr>
          <p:cNvPr id="509" name="Google Shape;509;p87"/>
          <p:cNvSpPr txBox="1"/>
          <p:nvPr/>
        </p:nvSpPr>
        <p:spPr>
          <a:xfrm>
            <a:off x="491489" y="2214335"/>
            <a:ext cx="6506211" cy="284390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Can </a:t>
            </a:r>
            <a:r>
              <a:rPr b="0" i="0" lang="en-US" sz="4000" u="none" cap="none" strike="noStrike">
                <a:solidFill>
                  <a:srgbClr val="000000"/>
                </a:solidFill>
                <a:latin typeface="Trebuchet MS"/>
                <a:ea typeface="Trebuchet MS"/>
                <a:cs typeface="Trebuchet MS"/>
                <a:sym typeface="Trebuchet MS"/>
              </a:rPr>
              <a:t>break </a:t>
            </a:r>
            <a:r>
              <a:rPr b="0" i="0" lang="en-US" sz="4000" u="none" cap="none" strike="noStrike">
                <a:solidFill>
                  <a:srgbClr val="000000"/>
                </a:solidFill>
                <a:latin typeface="Arial"/>
                <a:ea typeface="Arial"/>
                <a:cs typeface="Arial"/>
                <a:sym typeface="Arial"/>
              </a:rPr>
              <a:t>out of nearest loop</a:t>
            </a:r>
            <a:endParaRPr/>
          </a:p>
          <a:p>
            <a:pPr indent="12700" lvl="0" marL="0" marR="0" rtl="0" algn="l">
              <a:lnSpc>
                <a:spcPct val="117857"/>
              </a:lnSpc>
              <a:spcBef>
                <a:spcPts val="14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a:t>
            </a:r>
            <a:r>
              <a:rPr b="1" lang="en-US" sz="2800">
                <a:solidFill>
                  <a:srgbClr val="007F00"/>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item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0000"/>
                </a:solidFill>
                <a:latin typeface="Trebuchet MS"/>
                <a:ea typeface="Trebuchet MS"/>
                <a:cs typeface="Trebuchet MS"/>
                <a:sym typeface="Trebuchet MS"/>
              </a:rPr>
              <a:t>sequence:</a:t>
            </a:r>
            <a:endParaRPr/>
          </a:p>
          <a:p>
            <a:pPr indent="774700" lvl="0" marL="0" marR="0" rtl="0" algn="l">
              <a:lnSpc>
                <a:spcPct val="114285"/>
              </a:lnSpc>
              <a:spcBef>
                <a:spcPts val="0"/>
              </a:spcBef>
              <a:spcAft>
                <a:spcPts val="0"/>
              </a:spcAft>
              <a:buClr>
                <a:srgbClr val="3F7F7F"/>
              </a:buClr>
              <a:buSzPts val="2800"/>
              <a:buFont typeface="Trebuchet MS"/>
              <a:buNone/>
            </a:pPr>
            <a:r>
              <a:rPr b="0" i="0" lang="en-US" sz="2800" u="none" cap="none" strike="noStrike">
                <a:solidFill>
                  <a:srgbClr val="3F7F7F"/>
                </a:solidFill>
                <a:latin typeface="Trebuchet MS"/>
                <a:ea typeface="Trebuchet MS"/>
                <a:cs typeface="Trebuchet MS"/>
                <a:sym typeface="Trebuchet MS"/>
              </a:rPr>
              <a:t>#	process	until	first	negative</a:t>
            </a:r>
            <a:endParaRPr/>
          </a:p>
          <a:p>
            <a:pPr indent="774700" lvl="0" marL="0" marR="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if	</a:t>
            </a:r>
            <a:r>
              <a:rPr b="0" i="0" lang="en-US" sz="2800" u="none" cap="none" strike="noStrike">
                <a:solidFill>
                  <a:srgbClr val="000000"/>
                </a:solidFill>
                <a:latin typeface="Trebuchet MS"/>
                <a:ea typeface="Trebuchet MS"/>
                <a:cs typeface="Trebuchet MS"/>
                <a:sym typeface="Trebuchet MS"/>
              </a:rPr>
              <a:t>item	</a:t>
            </a:r>
            <a:r>
              <a:rPr b="0" i="0" lang="en-US" sz="2800" u="none" cap="none" strike="noStrike">
                <a:solidFill>
                  <a:srgbClr val="666666"/>
                </a:solidFill>
                <a:latin typeface="Trebuchet MS"/>
                <a:ea typeface="Trebuchet MS"/>
                <a:cs typeface="Trebuchet MS"/>
                <a:sym typeface="Trebuchet MS"/>
              </a:rPr>
              <a:t>&lt;	0</a:t>
            </a:r>
            <a:r>
              <a:rPr b="0" i="0" lang="en-US" sz="2800" u="none" cap="none" strike="noStrike">
                <a:solidFill>
                  <a:srgbClr val="000000"/>
                </a:solidFill>
                <a:latin typeface="Trebuchet MS"/>
                <a:ea typeface="Trebuchet MS"/>
                <a:cs typeface="Trebuchet MS"/>
                <a:sym typeface="Trebuchet MS"/>
              </a:rPr>
              <a:t>:</a:t>
            </a:r>
            <a:endParaRPr/>
          </a:p>
          <a:p>
            <a:pPr indent="0" lvl="0" marL="0" marR="2471420" rtl="0" algn="ctr">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break</a:t>
            </a:r>
            <a:endParaRPr/>
          </a:p>
          <a:p>
            <a:pPr indent="774700" lvl="0" marL="0" marR="0" rtl="0" algn="l">
              <a:lnSpc>
                <a:spcPct val="117857"/>
              </a:lnSpc>
              <a:spcBef>
                <a:spcPts val="0"/>
              </a:spcBef>
              <a:spcAft>
                <a:spcPts val="0"/>
              </a:spcAft>
              <a:buClr>
                <a:srgbClr val="3F7F7F"/>
              </a:buClr>
              <a:buSzPts val="2800"/>
              <a:buFont typeface="Trebuchet MS"/>
              <a:buNone/>
            </a:pPr>
            <a:r>
              <a:rPr b="0" i="0" lang="en-US" sz="2800" u="none" cap="none" strike="noStrike">
                <a:solidFill>
                  <a:srgbClr val="3F7F7F"/>
                </a:solidFill>
                <a:latin typeface="Trebuchet MS"/>
                <a:ea typeface="Trebuchet MS"/>
                <a:cs typeface="Trebuchet MS"/>
                <a:sym typeface="Trebuchet MS"/>
              </a:rPr>
              <a:t>#	process	item</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88"/>
          <p:cNvSpPr txBox="1"/>
          <p:nvPr>
            <p:ph type="title"/>
          </p:nvPr>
        </p:nvSpPr>
        <p:spPr>
          <a:xfrm>
            <a:off x="3182620" y="488949"/>
            <a:ext cx="371157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iteration</a:t>
            </a:r>
            <a:r>
              <a:rPr lang="en-US"/>
              <a:t> (5)</a:t>
            </a:r>
            <a:endParaRPr/>
          </a:p>
        </p:txBody>
      </p:sp>
      <p:sp>
        <p:nvSpPr>
          <p:cNvPr id="515" name="Google Shape;515;p88"/>
          <p:cNvSpPr txBox="1"/>
          <p:nvPr/>
        </p:nvSpPr>
        <p:spPr>
          <a:xfrm>
            <a:off x="491489" y="2070100"/>
            <a:ext cx="8749667" cy="31343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Can </a:t>
            </a:r>
            <a:r>
              <a:rPr b="0" i="0" lang="en-US" sz="4000" u="none" cap="none" strike="noStrike">
                <a:solidFill>
                  <a:srgbClr val="000000"/>
                </a:solidFill>
                <a:latin typeface="Trebuchet MS"/>
                <a:ea typeface="Trebuchet MS"/>
                <a:cs typeface="Trebuchet MS"/>
                <a:sym typeface="Trebuchet MS"/>
              </a:rPr>
              <a:t>continue </a:t>
            </a:r>
            <a:r>
              <a:rPr b="0" i="0" lang="en-US" sz="4000" u="none" cap="none" strike="noStrike">
                <a:solidFill>
                  <a:srgbClr val="000000"/>
                </a:solidFill>
                <a:latin typeface="Arial"/>
                <a:ea typeface="Arial"/>
                <a:cs typeface="Arial"/>
                <a:sym typeface="Arial"/>
              </a:rPr>
              <a:t>to skip over items</a:t>
            </a:r>
            <a:endParaRPr/>
          </a:p>
          <a:p>
            <a:pPr indent="12700" lvl="0" marL="0" marR="0" rtl="0" algn="l">
              <a:lnSpc>
                <a:spcPct val="117499"/>
              </a:lnSpc>
              <a:spcBef>
                <a:spcPts val="13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item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0000"/>
                </a:solidFill>
                <a:latin typeface="Trebuchet MS"/>
                <a:ea typeface="Trebuchet MS"/>
                <a:cs typeface="Trebuchet MS"/>
                <a:sym typeface="Trebuchet MS"/>
              </a:rPr>
              <a:t>sequence:</a:t>
            </a:r>
            <a:endParaRPr/>
          </a:p>
          <a:p>
            <a:pPr indent="1102994"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if	</a:t>
            </a:r>
            <a:r>
              <a:rPr b="0" i="0" lang="en-US" sz="4000" u="none" cap="none" strike="noStrike">
                <a:solidFill>
                  <a:srgbClr val="000000"/>
                </a:solidFill>
                <a:latin typeface="Trebuchet MS"/>
                <a:ea typeface="Trebuchet MS"/>
                <a:cs typeface="Trebuchet MS"/>
                <a:sym typeface="Trebuchet MS"/>
              </a:rPr>
              <a:t>item	</a:t>
            </a:r>
            <a:r>
              <a:rPr b="0" i="0" lang="en-US" sz="4000" u="none" cap="none" strike="noStrike">
                <a:solidFill>
                  <a:srgbClr val="666666"/>
                </a:solidFill>
                <a:latin typeface="Trebuchet MS"/>
                <a:ea typeface="Trebuchet MS"/>
                <a:cs typeface="Trebuchet MS"/>
                <a:sym typeface="Trebuchet MS"/>
              </a:rPr>
              <a:t>&lt;	0</a:t>
            </a:r>
            <a:r>
              <a:rPr b="0" i="0" lang="en-US" sz="4000" u="none" cap="none" strike="noStrike">
                <a:solidFill>
                  <a:srgbClr val="000000"/>
                </a:solidFill>
                <a:latin typeface="Trebuchet MS"/>
                <a:ea typeface="Trebuchet MS"/>
                <a:cs typeface="Trebuchet MS"/>
                <a:sym typeface="Trebuchet MS"/>
              </a:rPr>
              <a:t>:</a:t>
            </a:r>
            <a:endParaRPr/>
          </a:p>
          <a:p>
            <a:pPr indent="2194560"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continue</a:t>
            </a:r>
            <a:endParaRPr/>
          </a:p>
          <a:p>
            <a:pPr indent="1102994" lvl="0" marL="0" marR="0" rtl="0" algn="l">
              <a:lnSpc>
                <a:spcPct val="117499"/>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process	all	positive	items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89"/>
          <p:cNvSpPr txBox="1"/>
          <p:nvPr>
            <p:ph type="title"/>
          </p:nvPr>
        </p:nvSpPr>
        <p:spPr>
          <a:xfrm>
            <a:off x="3182620" y="488949"/>
            <a:ext cx="371157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iteration</a:t>
            </a:r>
            <a:r>
              <a:rPr lang="en-US"/>
              <a:t> (6)</a:t>
            </a:r>
            <a:endParaRPr/>
          </a:p>
        </p:txBody>
      </p:sp>
      <p:sp>
        <p:nvSpPr>
          <p:cNvPr id="521" name="Google Shape;521;p89"/>
          <p:cNvSpPr txBox="1"/>
          <p:nvPr/>
        </p:nvSpPr>
        <p:spPr>
          <a:xfrm>
            <a:off x="491489" y="1372869"/>
            <a:ext cx="7836600" cy="4938000"/>
          </a:xfrm>
          <a:prstGeom prst="rect">
            <a:avLst/>
          </a:prstGeom>
          <a:noFill/>
          <a:ln>
            <a:noFill/>
          </a:ln>
        </p:spPr>
        <p:txBody>
          <a:bodyPr anchorCtr="0" anchor="t" bIns="0" lIns="0" spcFirstLastPara="1" rIns="0" wrap="square" tIns="0">
            <a:noAutofit/>
          </a:bodyPr>
          <a:lstStyle/>
          <a:p>
            <a:pPr indent="12700" lvl="0" marL="0" marR="966469"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Can loop over lists, strings, iterators,  dictionaries... sequence like things:</a:t>
            </a:r>
            <a:endParaRPr/>
          </a:p>
          <a:p>
            <a:pPr indent="12700" lvl="0" marL="0" marR="0" rtl="0" algn="l">
              <a:lnSpc>
                <a:spcPct val="117857"/>
              </a:lnSpc>
              <a:spcBef>
                <a:spcPts val="110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my_dict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"name"</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"matt"</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B92020"/>
                </a:solidFill>
                <a:latin typeface="Trebuchet MS"/>
                <a:ea typeface="Trebuchet MS"/>
                <a:cs typeface="Trebuchet MS"/>
                <a:sym typeface="Trebuchet MS"/>
              </a:rPr>
              <a:t>"cash"</a:t>
            </a:r>
            <a:r>
              <a:rPr b="0" i="0" lang="en-US" sz="2800" u="none" cap="none" strike="noStrike">
                <a:solidFill>
                  <a:srgbClr val="000000"/>
                </a:solidFill>
                <a:latin typeface="Trebuchet MS"/>
                <a:ea typeface="Trebuchet MS"/>
                <a:cs typeface="Trebuchet MS"/>
                <a:sym typeface="Trebuchet MS"/>
              </a:rPr>
              <a:t>:	</a:t>
            </a:r>
            <a:r>
              <a:rPr b="0" i="0" lang="en-US" sz="2800" u="none" cap="none" strike="noStrike">
                <a:solidFill>
                  <a:srgbClr val="666666"/>
                </a:solidFill>
                <a:latin typeface="Trebuchet MS"/>
                <a:ea typeface="Trebuchet MS"/>
                <a:cs typeface="Trebuchet MS"/>
                <a:sym typeface="Trebuchet MS"/>
              </a:rPr>
              <a:t>5.45</a:t>
            </a:r>
            <a:r>
              <a:rPr b="0" i="0" lang="en-US" sz="2800" u="none" cap="none" strike="noStrike">
                <a:solidFill>
                  <a:srgbClr val="000000"/>
                </a:solidFill>
                <a:latin typeface="Trebuchet MS"/>
                <a:ea typeface="Trebuchet MS"/>
                <a:cs typeface="Trebuchet MS"/>
                <a:sym typeface="Trebuchet MS"/>
              </a:rPr>
              <a:t>}</a:t>
            </a:r>
            <a:endParaRPr/>
          </a:p>
          <a:p>
            <a:pPr indent="-368300" lvl="0" marL="381000" marR="2861945" rtl="0" algn="l">
              <a:lnSpc>
                <a:spcPct val="114285"/>
              </a:lnSpc>
              <a:spcBef>
                <a:spcPts val="1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	</a:t>
            </a:r>
            <a:r>
              <a:rPr b="0" i="0" lang="en-US" sz="2800" u="none" cap="none" strike="noStrike">
                <a:solidFill>
                  <a:srgbClr val="000000"/>
                </a:solidFill>
                <a:latin typeface="Trebuchet MS"/>
                <a:ea typeface="Trebuchet MS"/>
                <a:cs typeface="Trebuchet MS"/>
                <a:sym typeface="Trebuchet MS"/>
              </a:rPr>
              <a:t>key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0000"/>
                </a:solidFill>
                <a:latin typeface="Trebuchet MS"/>
                <a:ea typeface="Trebuchet MS"/>
                <a:cs typeface="Trebuchet MS"/>
                <a:sym typeface="Trebuchet MS"/>
              </a:rPr>
              <a:t>my_dict</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keys():  </a:t>
            </a:r>
            <a:r>
              <a:rPr b="0" i="0" lang="en-US" sz="2800" u="none" cap="none" strike="noStrike">
                <a:solidFill>
                  <a:srgbClr val="3F7F7F"/>
                </a:solidFill>
                <a:latin typeface="Trebuchet MS"/>
                <a:ea typeface="Trebuchet MS"/>
                <a:cs typeface="Trebuchet MS"/>
                <a:sym typeface="Trebuchet MS"/>
              </a:rPr>
              <a:t>#	process	key</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3F7F7F"/>
              </a:solidFill>
              <a:latin typeface="Trebuchet MS"/>
              <a:ea typeface="Trebuchet MS"/>
              <a:cs typeface="Trebuchet MS"/>
              <a:sym typeface="Trebuchet MS"/>
            </a:endParaRPr>
          </a:p>
          <a:p>
            <a:pPr indent="-368300" lvl="0" marL="381000" marR="209931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	</a:t>
            </a:r>
            <a:r>
              <a:rPr b="0" i="0" lang="en-US" sz="2800" u="none" cap="none" strike="noStrike">
                <a:solidFill>
                  <a:srgbClr val="000000"/>
                </a:solidFill>
                <a:latin typeface="Trebuchet MS"/>
                <a:ea typeface="Trebuchet MS"/>
                <a:cs typeface="Trebuchet MS"/>
                <a:sym typeface="Trebuchet MS"/>
              </a:rPr>
              <a:t>value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0000"/>
                </a:solidFill>
                <a:latin typeface="Trebuchet MS"/>
                <a:ea typeface="Trebuchet MS"/>
                <a:cs typeface="Trebuchet MS"/>
                <a:sym typeface="Trebuchet MS"/>
              </a:rPr>
              <a:t>my_dict</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values():  </a:t>
            </a:r>
            <a:r>
              <a:rPr b="0" i="0" lang="en-US" sz="2800" u="none" cap="none" strike="noStrike">
                <a:solidFill>
                  <a:srgbClr val="3F7F7F"/>
                </a:solidFill>
                <a:latin typeface="Trebuchet MS"/>
                <a:ea typeface="Trebuchet MS"/>
                <a:cs typeface="Trebuchet MS"/>
                <a:sym typeface="Trebuchet MS"/>
              </a:rPr>
              <a:t>#	process	value</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3F7F7F"/>
              </a:solidFill>
              <a:latin typeface="Trebuchet MS"/>
              <a:ea typeface="Trebuchet MS"/>
              <a:cs typeface="Trebuchet MS"/>
              <a:sym typeface="Trebuchet MS"/>
            </a:endParaRPr>
          </a:p>
          <a:p>
            <a:pPr indent="-368300" lvl="0" marL="381000" marR="1337310" rtl="0" algn="l">
              <a:lnSpc>
                <a:spcPct val="114285"/>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for	</a:t>
            </a:r>
            <a:r>
              <a:rPr b="0" i="0" lang="en-US" sz="2800" u="none" cap="none" strike="noStrike">
                <a:solidFill>
                  <a:srgbClr val="000000"/>
                </a:solidFill>
                <a:latin typeface="Trebuchet MS"/>
                <a:ea typeface="Trebuchet MS"/>
                <a:cs typeface="Trebuchet MS"/>
                <a:sym typeface="Trebuchet MS"/>
              </a:rPr>
              <a:t>key,	value	</a:t>
            </a:r>
            <a:r>
              <a:rPr b="1" i="0" lang="en-US" sz="2800" u="none" cap="none" strike="noStrike">
                <a:solidFill>
                  <a:srgbClr val="A921FF"/>
                </a:solidFill>
                <a:latin typeface="Trebuchet MS"/>
                <a:ea typeface="Trebuchet MS"/>
                <a:cs typeface="Trebuchet MS"/>
                <a:sym typeface="Trebuchet MS"/>
              </a:rPr>
              <a:t>in	</a:t>
            </a:r>
            <a:r>
              <a:rPr b="0" i="0" lang="en-US" sz="2800" u="none" cap="none" strike="noStrike">
                <a:solidFill>
                  <a:srgbClr val="000000"/>
                </a:solidFill>
                <a:latin typeface="Trebuchet MS"/>
                <a:ea typeface="Trebuchet MS"/>
                <a:cs typeface="Trebuchet MS"/>
                <a:sym typeface="Trebuchet MS"/>
              </a:rPr>
              <a:t>my_dict</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items():  </a:t>
            </a:r>
            <a:r>
              <a:rPr b="0" i="0" lang="en-US" sz="2800" u="none" cap="none" strike="noStrike">
                <a:solidFill>
                  <a:srgbClr val="3F7F7F"/>
                </a:solidFill>
                <a:latin typeface="Trebuchet MS"/>
                <a:ea typeface="Trebuchet MS"/>
                <a:cs typeface="Trebuchet MS"/>
                <a:sym typeface="Trebuchet MS"/>
              </a:rPr>
              <a:t>#	process	items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1512584" y="2393100"/>
            <a:ext cx="4271100" cy="8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Virtual Box</a:t>
            </a:r>
            <a:endParaRPr/>
          </a:p>
        </p:txBody>
      </p:sp>
      <p:sp>
        <p:nvSpPr>
          <p:cNvPr id="85" name="Google Shape;85;p18"/>
          <p:cNvSpPr txBox="1"/>
          <p:nvPr>
            <p:ph idx="1" type="body"/>
          </p:nvPr>
        </p:nvSpPr>
        <p:spPr>
          <a:xfrm>
            <a:off x="1512569" y="4231640"/>
            <a:ext cx="7058700" cy="1889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https://www.virtualbox.org/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90"/>
          <p:cNvSpPr txBox="1"/>
          <p:nvPr>
            <p:ph type="title"/>
          </p:nvPr>
        </p:nvSpPr>
        <p:spPr>
          <a:xfrm>
            <a:off x="2746480" y="472450"/>
            <a:ext cx="30429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Trebuchet MS"/>
              <a:buNone/>
            </a:pPr>
            <a:r>
              <a:rPr lang="en-US" sz="5400">
                <a:latin typeface="Trebuchet MS"/>
                <a:ea typeface="Trebuchet MS"/>
                <a:cs typeface="Trebuchet MS"/>
                <a:sym typeface="Trebuchet MS"/>
              </a:rPr>
              <a:t>pass</a:t>
            </a:r>
            <a:endParaRPr/>
          </a:p>
        </p:txBody>
      </p:sp>
      <p:sp>
        <p:nvSpPr>
          <p:cNvPr id="527" name="Google Shape;527;p90"/>
          <p:cNvSpPr txBox="1"/>
          <p:nvPr/>
        </p:nvSpPr>
        <p:spPr>
          <a:xfrm>
            <a:off x="491489" y="2363468"/>
            <a:ext cx="6840857" cy="255010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pass </a:t>
            </a:r>
            <a:r>
              <a:rPr b="0" i="0" lang="en-US" sz="4000" u="none" cap="none" strike="noStrike">
                <a:solidFill>
                  <a:srgbClr val="000000"/>
                </a:solidFill>
                <a:latin typeface="Arial"/>
                <a:ea typeface="Arial"/>
                <a:cs typeface="Arial"/>
                <a:sym typeface="Arial"/>
              </a:rPr>
              <a:t>is a null operation</a:t>
            </a:r>
            <a:endParaRPr b="0" i="0" sz="1800" u="none" cap="none" strike="noStrike">
              <a:solidFill>
                <a:srgbClr val="000000"/>
              </a:solidFill>
              <a:latin typeface="Arial"/>
              <a:ea typeface="Arial"/>
              <a:cs typeface="Arial"/>
              <a:sym typeface="Arial"/>
            </a:endParaRPr>
          </a:p>
          <a:p>
            <a:pPr indent="12700" lvl="0" marL="0" marR="0" rtl="0" algn="l">
              <a:lnSpc>
                <a:spcPct val="117499"/>
              </a:lnSpc>
              <a:spcBef>
                <a:spcPts val="13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i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7F00"/>
                </a:solidFill>
                <a:latin typeface="Trebuchet MS"/>
                <a:ea typeface="Trebuchet MS"/>
                <a:cs typeface="Trebuchet MS"/>
                <a:sym typeface="Trebuchet MS"/>
              </a:rPr>
              <a:t>range</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10</a:t>
            </a:r>
            <a:r>
              <a:rPr b="0" i="0" lang="en-US" sz="4000" u="none" cap="none" strike="noStrike">
                <a:solidFill>
                  <a:srgbClr val="000000"/>
                </a:solidFill>
                <a:latin typeface="Trebuchet MS"/>
                <a:ea typeface="Trebuchet MS"/>
                <a:cs typeface="Trebuchet MS"/>
                <a:sym typeface="Trebuchet MS"/>
              </a:rPr>
              <a:t>):</a:t>
            </a:r>
            <a:endParaRPr/>
          </a:p>
          <a:p>
            <a:pPr indent="1102994" lvl="0" marL="0" marR="0" rtl="0" algn="l">
              <a:lnSpc>
                <a:spcPct val="115000"/>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do	nothing	10	times</a:t>
            </a:r>
            <a:endParaRPr/>
          </a:p>
          <a:p>
            <a:pPr indent="1102994"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pass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91"/>
          <p:cNvSpPr txBox="1"/>
          <p:nvPr/>
        </p:nvSpPr>
        <p:spPr>
          <a:xfrm>
            <a:off x="4363720" y="488949"/>
            <a:ext cx="135064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Hint</a:t>
            </a:r>
            <a:endParaRPr/>
          </a:p>
        </p:txBody>
      </p:sp>
      <p:sp>
        <p:nvSpPr>
          <p:cNvPr id="533" name="Google Shape;533;p91"/>
          <p:cNvSpPr txBox="1"/>
          <p:nvPr/>
        </p:nvSpPr>
        <p:spPr>
          <a:xfrm>
            <a:off x="491490" y="3507601"/>
            <a:ext cx="8493126" cy="1113493"/>
          </a:xfrm>
          <a:prstGeom prst="rect">
            <a:avLst/>
          </a:prstGeom>
          <a:noFill/>
          <a:ln>
            <a:noFill/>
          </a:ln>
        </p:spPr>
        <p:txBody>
          <a:bodyPr anchorCtr="0" anchor="t" bIns="0" lIns="0" spcFirstLastPara="1" rIns="0" wrap="square" tIns="0">
            <a:noAutofit/>
          </a:bodyPr>
          <a:lstStyle/>
          <a:p>
            <a:pPr indent="12700" lvl="0" marL="0" marR="5080" rtl="0" algn="l">
              <a:lnSpc>
                <a:spcPct val="107317"/>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Don't modify </a:t>
            </a:r>
            <a:r>
              <a:rPr b="0" i="1" lang="en-US" sz="4100" u="none" cap="none" strike="noStrike">
                <a:solidFill>
                  <a:srgbClr val="000000"/>
                </a:solidFill>
                <a:latin typeface="Arial"/>
                <a:ea typeface="Arial"/>
                <a:cs typeface="Arial"/>
                <a:sym typeface="Arial"/>
              </a:rPr>
              <a:t>list </a:t>
            </a:r>
            <a:r>
              <a:rPr b="0" i="0" lang="en-US" sz="4000" u="none" cap="none" strike="noStrike">
                <a:solidFill>
                  <a:srgbClr val="000000"/>
                </a:solidFill>
                <a:latin typeface="Arial"/>
                <a:ea typeface="Arial"/>
                <a:cs typeface="Arial"/>
                <a:sym typeface="Arial"/>
              </a:rPr>
              <a:t>or </a:t>
            </a:r>
            <a:r>
              <a:rPr b="0" i="1" lang="en-US" sz="4100" u="none" cap="none" strike="noStrike">
                <a:solidFill>
                  <a:srgbClr val="000000"/>
                </a:solidFill>
                <a:latin typeface="Arial"/>
                <a:ea typeface="Arial"/>
                <a:cs typeface="Arial"/>
                <a:sym typeface="Arial"/>
              </a:rPr>
              <a:t>dictionary </a:t>
            </a:r>
            <a:r>
              <a:rPr b="0" i="0" lang="en-US" sz="4000" u="none" cap="none" strike="noStrike">
                <a:solidFill>
                  <a:srgbClr val="000000"/>
                </a:solidFill>
                <a:latin typeface="Arial"/>
                <a:ea typeface="Arial"/>
                <a:cs typeface="Arial"/>
                <a:sym typeface="Arial"/>
              </a:rPr>
              <a:t>contents while looping over them</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92"/>
          <p:cNvSpPr txBox="1"/>
          <p:nvPr>
            <p:ph type="title"/>
          </p:nvPr>
        </p:nvSpPr>
        <p:spPr>
          <a:xfrm>
            <a:off x="3399673" y="3603000"/>
            <a:ext cx="27237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Slicing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93"/>
          <p:cNvSpPr txBox="1"/>
          <p:nvPr>
            <p:ph type="title"/>
          </p:nvPr>
        </p:nvSpPr>
        <p:spPr>
          <a:xfrm>
            <a:off x="3384827" y="488950"/>
            <a:ext cx="26712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S</a:t>
            </a:r>
            <a:r>
              <a:rPr lang="en-US"/>
              <a:t>licing</a:t>
            </a:r>
            <a:endParaRPr/>
          </a:p>
        </p:txBody>
      </p:sp>
      <p:sp>
        <p:nvSpPr>
          <p:cNvPr id="544" name="Google Shape;544;p93"/>
          <p:cNvSpPr txBox="1"/>
          <p:nvPr/>
        </p:nvSpPr>
        <p:spPr>
          <a:xfrm>
            <a:off x="491489" y="2256789"/>
            <a:ext cx="8755382" cy="3074503"/>
          </a:xfrm>
          <a:prstGeom prst="rect">
            <a:avLst/>
          </a:prstGeom>
          <a:noFill/>
          <a:ln>
            <a:noFill/>
          </a:ln>
        </p:spPr>
        <p:txBody>
          <a:bodyPr anchorCtr="0" anchor="t" bIns="0" lIns="0" spcFirstLastPara="1" rIns="0" wrap="square" tIns="0">
            <a:noAutofit/>
          </a:bodyPr>
          <a:lstStyle/>
          <a:p>
            <a:pPr indent="12700" lvl="0" marL="0" marR="0" rtl="0" algn="l">
              <a:lnSpc>
                <a:spcPct val="1125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Sequences (lists, tuples, strings, etc) can be</a:t>
            </a:r>
            <a:endParaRPr/>
          </a:p>
          <a:p>
            <a:pPr indent="12700" lvl="0" marL="0" marR="0" rtl="0" algn="l">
              <a:lnSpc>
                <a:spcPct val="114634"/>
              </a:lnSpc>
              <a:spcBef>
                <a:spcPts val="0"/>
              </a:spcBef>
              <a:spcAft>
                <a:spcPts val="0"/>
              </a:spcAft>
              <a:buClr>
                <a:srgbClr val="000000"/>
              </a:buClr>
              <a:buSzPts val="4100"/>
              <a:buFont typeface="Arial"/>
              <a:buNone/>
            </a:pPr>
            <a:r>
              <a:rPr b="0" i="1" lang="en-US" sz="4100" u="none" cap="none" strike="noStrike">
                <a:solidFill>
                  <a:srgbClr val="000000"/>
                </a:solidFill>
                <a:latin typeface="Arial"/>
                <a:ea typeface="Arial"/>
                <a:cs typeface="Arial"/>
                <a:sym typeface="Arial"/>
              </a:rPr>
              <a:t>sliced </a:t>
            </a:r>
            <a:r>
              <a:rPr b="0" i="0" lang="en-US" sz="4000" u="none" cap="none" strike="noStrike">
                <a:solidFill>
                  <a:srgbClr val="000000"/>
                </a:solidFill>
                <a:latin typeface="Arial"/>
                <a:ea typeface="Arial"/>
                <a:cs typeface="Arial"/>
                <a:sym typeface="Arial"/>
              </a:rPr>
              <a:t>to pull out a single item</a:t>
            </a:r>
            <a:endParaRPr b="0" i="0" sz="4000" u="none" cap="none" strike="noStrike">
              <a:solidFill>
                <a:srgbClr val="000000"/>
              </a:solidFill>
              <a:latin typeface="Calibri"/>
              <a:ea typeface="Calibri"/>
              <a:cs typeface="Calibri"/>
              <a:sym typeface="Calibri"/>
            </a:endParaRPr>
          </a:p>
          <a:p>
            <a:pPr indent="12700" lvl="0" marL="0" marR="5080" rtl="0" algn="l">
              <a:lnSpc>
                <a:spcPct val="115000"/>
              </a:lnSpc>
              <a:spcBef>
                <a:spcPts val="14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my_pets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"dog"</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"cat"</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"bird"</a:t>
            </a:r>
            <a:r>
              <a:rPr b="0" i="0" lang="en-US" sz="4000" u="none" cap="none" strike="noStrike">
                <a:solidFill>
                  <a:srgbClr val="000000"/>
                </a:solidFill>
                <a:latin typeface="Trebuchet MS"/>
                <a:ea typeface="Trebuchet MS"/>
                <a:cs typeface="Trebuchet MS"/>
                <a:sym typeface="Trebuchet MS"/>
              </a:rPr>
              <a:t>]  favorite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0</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bird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94"/>
          <p:cNvSpPr txBox="1"/>
          <p:nvPr>
            <p:ph type="title"/>
          </p:nvPr>
        </p:nvSpPr>
        <p:spPr>
          <a:xfrm>
            <a:off x="2212023" y="192025"/>
            <a:ext cx="4336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Slicing</a:t>
            </a:r>
            <a:r>
              <a:rPr lang="en-US"/>
              <a:t> </a:t>
            </a:r>
            <a:r>
              <a:rPr lang="en-US" sz="5400"/>
              <a:t>(2)</a:t>
            </a:r>
            <a:endParaRPr/>
          </a:p>
        </p:txBody>
      </p:sp>
      <p:sp>
        <p:nvSpPr>
          <p:cNvPr id="550" name="Google Shape;550;p94"/>
          <p:cNvSpPr txBox="1"/>
          <p:nvPr/>
        </p:nvSpPr>
        <p:spPr>
          <a:xfrm>
            <a:off x="491490" y="1376679"/>
            <a:ext cx="8858251" cy="4783922"/>
          </a:xfrm>
          <a:prstGeom prst="rect">
            <a:avLst/>
          </a:prstGeom>
          <a:noFill/>
          <a:ln>
            <a:noFill/>
          </a:ln>
        </p:spPr>
        <p:txBody>
          <a:bodyPr anchorCtr="0" anchor="t" bIns="0" lIns="0" spcFirstLastPara="1" rIns="0" wrap="square" tIns="0">
            <a:noAutofit/>
          </a:bodyPr>
          <a:lstStyle/>
          <a:p>
            <a:pPr indent="12700" lvl="0" marL="0" marR="5080" rtl="0" algn="l">
              <a:lnSpc>
                <a:spcPct val="11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Slices can take an end index, to pull out a list of  items</a:t>
            </a:r>
            <a:endParaRPr/>
          </a:p>
          <a:p>
            <a:pPr indent="12700" lvl="0" marL="0" marR="107314" rtl="0" algn="l">
              <a:lnSpc>
                <a:spcPct val="115000"/>
              </a:lnSpc>
              <a:spcBef>
                <a:spcPts val="13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my_pets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"dog"</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"cat"</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"bird"</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3F7F7F"/>
                </a:solidFill>
                <a:latin typeface="Trebuchet MS"/>
                <a:ea typeface="Trebuchet MS"/>
                <a:cs typeface="Trebuchet MS"/>
                <a:sym typeface="Trebuchet MS"/>
              </a:rPr>
              <a:t>#	a	list</a:t>
            </a:r>
            <a:endParaRPr/>
          </a:p>
          <a:p>
            <a:pPr indent="12700" lvl="0" marL="0" marR="1471294"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cat_and_dog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0</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  cat_and_dog2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  cat_and_bird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  cat_and_bird2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my_pets[</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95"/>
          <p:cNvSpPr txBox="1"/>
          <p:nvPr>
            <p:ph type="title"/>
          </p:nvPr>
        </p:nvSpPr>
        <p:spPr>
          <a:xfrm>
            <a:off x="3528059" y="488949"/>
            <a:ext cx="302069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Slicing</a:t>
            </a:r>
            <a:endParaRPr/>
          </a:p>
        </p:txBody>
      </p:sp>
      <p:sp>
        <p:nvSpPr>
          <p:cNvPr id="556" name="Google Shape;556;p95"/>
          <p:cNvSpPr txBox="1"/>
          <p:nvPr/>
        </p:nvSpPr>
        <p:spPr>
          <a:xfrm>
            <a:off x="491489" y="2101849"/>
            <a:ext cx="9028432" cy="308212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Slices can take a stride</a:t>
            </a:r>
            <a:endParaRPr/>
          </a:p>
          <a:p>
            <a:pPr indent="12700" lvl="0" marL="0" marR="278129" rtl="0" algn="l">
              <a:lnSpc>
                <a:spcPct val="115000"/>
              </a:lnSpc>
              <a:spcBef>
                <a:spcPts val="14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my_pets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"dog"</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"cat"</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"bird"</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3F7F7F"/>
                </a:solidFill>
                <a:latin typeface="Trebuchet MS"/>
                <a:ea typeface="Trebuchet MS"/>
                <a:cs typeface="Trebuchet MS"/>
                <a:sym typeface="Trebuchet MS"/>
              </a:rPr>
              <a:t>#	a	list</a:t>
            </a:r>
            <a:endParaRPr/>
          </a:p>
          <a:p>
            <a:pPr indent="12700" lvl="0" marL="0" marR="5080" rtl="0" algn="l">
              <a:lnSpc>
                <a:spcPct val="115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dog_and_bird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0</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  zero_three_etc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range</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0</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10</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666666"/>
                </a:solidFill>
                <a:latin typeface="Trebuchet MS"/>
                <a:ea typeface="Trebuchet MS"/>
                <a:cs typeface="Trebuchet MS"/>
                <a:sym typeface="Trebuchet MS"/>
              </a:rPr>
              <a:t>3</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Google Shape;561;p96"/>
          <p:cNvSpPr txBox="1"/>
          <p:nvPr>
            <p:ph type="title"/>
          </p:nvPr>
        </p:nvSpPr>
        <p:spPr>
          <a:xfrm>
            <a:off x="3528059" y="488949"/>
            <a:ext cx="302069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Slicing</a:t>
            </a:r>
            <a:endParaRPr/>
          </a:p>
        </p:txBody>
      </p:sp>
      <p:sp>
        <p:nvSpPr>
          <p:cNvPr id="562" name="Google Shape;562;p96"/>
          <p:cNvSpPr txBox="1"/>
          <p:nvPr/>
        </p:nvSpPr>
        <p:spPr>
          <a:xfrm>
            <a:off x="491489" y="2101849"/>
            <a:ext cx="5208272" cy="3082123"/>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Just to beat it in</a:t>
            </a:r>
            <a:endParaRPr/>
          </a:p>
          <a:p>
            <a:pPr indent="12700" lvl="0" marL="0" marR="5080" rtl="0" algn="l">
              <a:lnSpc>
                <a:spcPct val="115000"/>
              </a:lnSpc>
              <a:spcBef>
                <a:spcPts val="14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veg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"tomatoe"  </a:t>
            </a:r>
            <a:r>
              <a:rPr b="0" i="0" lang="en-US" sz="4000" u="none" cap="none" strike="noStrike">
                <a:solidFill>
                  <a:srgbClr val="000000"/>
                </a:solidFill>
                <a:latin typeface="Trebuchet MS"/>
                <a:ea typeface="Trebuchet MS"/>
                <a:cs typeface="Trebuchet MS"/>
                <a:sym typeface="Trebuchet MS"/>
              </a:rPr>
              <a:t>correct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veg[:</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  tmte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veg[::</a:t>
            </a:r>
            <a:r>
              <a:rPr b="0" i="0" lang="en-US" sz="4000" u="none" cap="none" strike="noStrike">
                <a:solidFill>
                  <a:srgbClr val="666666"/>
                </a:solidFill>
                <a:latin typeface="Trebuchet MS"/>
                <a:ea typeface="Trebuchet MS"/>
                <a:cs typeface="Trebuchet MS"/>
                <a:sym typeface="Trebuchet MS"/>
              </a:rPr>
              <a:t>2</a:t>
            </a:r>
            <a:r>
              <a:rPr b="0" i="0" lang="en-US" sz="4000" u="none" cap="none" strike="noStrike">
                <a:solidFill>
                  <a:srgbClr val="000000"/>
                </a:solidFill>
                <a:latin typeface="Trebuchet MS"/>
                <a:ea typeface="Trebuchet MS"/>
                <a:cs typeface="Trebuchet MS"/>
                <a:sym typeface="Trebuchet MS"/>
              </a:rPr>
              <a:t>]  oetamot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0000"/>
                </a:solidFill>
                <a:latin typeface="Trebuchet MS"/>
                <a:ea typeface="Trebuchet MS"/>
                <a:cs typeface="Trebuchet MS"/>
                <a:sym typeface="Trebuchet MS"/>
              </a:rPr>
              <a:t>veg[::</a:t>
            </a:r>
            <a:r>
              <a:rPr b="0" i="0" lang="en-US" sz="4000" u="none" cap="none" strike="noStrike">
                <a:solidFill>
                  <a:srgbClr val="666666"/>
                </a:solidFill>
                <a:latin typeface="Trebuchet MS"/>
                <a:ea typeface="Trebuchet MS"/>
                <a:cs typeface="Trebuchet MS"/>
                <a:sym typeface="Trebuchet MS"/>
              </a:rPr>
              <a:t>-1</a:t>
            </a:r>
            <a:r>
              <a:rPr b="0" i="0" lang="en-US" sz="4000" u="none" cap="none" strike="noStrike">
                <a:solidFill>
                  <a:srgbClr val="000000"/>
                </a:solidFill>
                <a:latin typeface="Trebuchet MS"/>
                <a:ea typeface="Trebuchet MS"/>
                <a:cs typeface="Trebuchet MS"/>
                <a:sym typeface="Trebuchet MS"/>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97"/>
          <p:cNvSpPr txBox="1"/>
          <p:nvPr>
            <p:ph type="title"/>
          </p:nvPr>
        </p:nvSpPr>
        <p:spPr>
          <a:xfrm>
            <a:off x="2820697" y="3603000"/>
            <a:ext cx="32931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File Input Output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98"/>
          <p:cNvSpPr txBox="1"/>
          <p:nvPr>
            <p:ph type="title"/>
          </p:nvPr>
        </p:nvSpPr>
        <p:spPr>
          <a:xfrm>
            <a:off x="2464396" y="488950"/>
            <a:ext cx="40482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a:t>Input</a:t>
            </a:r>
            <a:endParaRPr/>
          </a:p>
        </p:txBody>
      </p:sp>
      <p:sp>
        <p:nvSpPr>
          <p:cNvPr id="573" name="Google Shape;573;p98"/>
          <p:cNvSpPr txBox="1"/>
          <p:nvPr/>
        </p:nvSpPr>
        <p:spPr>
          <a:xfrm>
            <a:off x="491490" y="1808478"/>
            <a:ext cx="6979919" cy="364490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Open a file to</a:t>
            </a:r>
            <a:r>
              <a:rPr b="0" i="0" lang="en-US" sz="4000" u="none" cap="none" strike="noStrike">
                <a:solidFill>
                  <a:srgbClr val="000000"/>
                </a:solidFill>
                <a:latin typeface="Arial"/>
                <a:ea typeface="Arial"/>
                <a:cs typeface="Arial"/>
                <a:sym typeface="Arial"/>
              </a:rPr>
              <a:t> </a:t>
            </a:r>
            <a:r>
              <a:rPr b="0" i="0" lang="en-US" sz="4000" u="none" cap="none" strike="noStrike">
                <a:solidFill>
                  <a:srgbClr val="000000"/>
                </a:solidFill>
                <a:latin typeface="Arial"/>
                <a:ea typeface="Arial"/>
                <a:cs typeface="Arial"/>
                <a:sym typeface="Arial"/>
              </a:rPr>
              <a:t>read from it (old style):</a:t>
            </a:r>
            <a:endParaRPr/>
          </a:p>
          <a:p>
            <a:pPr indent="12700" lvl="0" marL="0" marR="0" rtl="0" algn="l">
              <a:lnSpc>
                <a:spcPct val="117499"/>
              </a:lnSpc>
              <a:spcBef>
                <a:spcPts val="11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fin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"foo.txt"</a:t>
            </a:r>
            <a:r>
              <a:rPr b="0" i="0" lang="en-US" sz="4000" u="none" cap="none" strike="noStrike">
                <a:solidFill>
                  <a:srgbClr val="000000"/>
                </a:solidFill>
                <a:latin typeface="Trebuchet MS"/>
                <a:ea typeface="Trebuchet MS"/>
                <a:cs typeface="Trebuchet MS"/>
                <a:sym typeface="Trebuchet MS"/>
              </a:rPr>
              <a:t>)</a:t>
            </a:r>
            <a:endParaRPr/>
          </a:p>
          <a:p>
            <a:pPr indent="12700" lvl="0" marL="0" marR="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line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0000"/>
                </a:solidFill>
                <a:latin typeface="Trebuchet MS"/>
                <a:ea typeface="Trebuchet MS"/>
                <a:cs typeface="Trebuchet MS"/>
                <a:sym typeface="Trebuchet MS"/>
              </a:rPr>
              <a:t>fin:</a:t>
            </a:r>
            <a:endParaRPr/>
          </a:p>
          <a:p>
            <a:pPr indent="1102994" lvl="0" marL="0" marR="0" rtl="0" algn="l">
              <a:lnSpc>
                <a:spcPct val="117499"/>
              </a:lnSpc>
              <a:spcBef>
                <a:spcPts val="0"/>
              </a:spcBef>
              <a:spcAft>
                <a:spcPts val="0"/>
              </a:spcAft>
              <a:buClr>
                <a:srgbClr val="3F7F7F"/>
              </a:buClr>
              <a:buSzPts val="4000"/>
              <a:buFont typeface="Trebuchet MS"/>
              <a:buNone/>
            </a:pPr>
            <a:r>
              <a:rPr b="0" i="0" lang="en-US" sz="4000" u="none" cap="none" strike="noStrike">
                <a:solidFill>
                  <a:srgbClr val="3F7F7F"/>
                </a:solidFill>
                <a:latin typeface="Trebuchet MS"/>
                <a:ea typeface="Trebuchet MS"/>
                <a:cs typeface="Trebuchet MS"/>
                <a:sym typeface="Trebuchet MS"/>
              </a:rPr>
              <a:t>#	manipulate	line</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3F7F7F"/>
              </a:solidFill>
              <a:latin typeface="Trebuchet MS"/>
              <a:ea typeface="Trebuchet MS"/>
              <a:cs typeface="Trebuchet MS"/>
              <a:sym typeface="Trebuchet MS"/>
            </a:endParaRPr>
          </a:p>
          <a:p>
            <a:pPr indent="12700" lvl="0" marL="0" marR="0" rtl="0" algn="l">
              <a:lnSpc>
                <a:spcPct val="100000"/>
              </a:lnSpc>
              <a:spcBef>
                <a:spcPts val="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fin</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close()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99"/>
          <p:cNvSpPr txBox="1"/>
          <p:nvPr>
            <p:ph type="title"/>
          </p:nvPr>
        </p:nvSpPr>
        <p:spPr>
          <a:xfrm>
            <a:off x="3253740" y="488949"/>
            <a:ext cx="357124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File</a:t>
            </a:r>
            <a:endParaRPr/>
          </a:p>
        </p:txBody>
      </p:sp>
      <p:sp>
        <p:nvSpPr>
          <p:cNvPr id="579" name="Google Shape;579;p99"/>
          <p:cNvSpPr txBox="1"/>
          <p:nvPr/>
        </p:nvSpPr>
        <p:spPr>
          <a:xfrm>
            <a:off x="491490" y="2363468"/>
            <a:ext cx="7727951" cy="256534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Open a file using </a:t>
            </a:r>
            <a:r>
              <a:rPr b="0" i="0" lang="en-US" sz="4000" u="none" cap="none" strike="noStrike">
                <a:solidFill>
                  <a:srgbClr val="000000"/>
                </a:solidFill>
                <a:latin typeface="Trebuchet MS"/>
                <a:ea typeface="Trebuchet MS"/>
                <a:cs typeface="Trebuchet MS"/>
                <a:sym typeface="Trebuchet MS"/>
              </a:rPr>
              <a:t>'w' </a:t>
            </a:r>
            <a:r>
              <a:rPr b="0" i="0" lang="en-US" sz="4000" u="none" cap="none" strike="noStrike">
                <a:solidFill>
                  <a:srgbClr val="000000"/>
                </a:solidFill>
                <a:latin typeface="Arial"/>
                <a:ea typeface="Arial"/>
                <a:cs typeface="Arial"/>
                <a:sym typeface="Arial"/>
              </a:rPr>
              <a:t>to </a:t>
            </a:r>
            <a:r>
              <a:rPr b="0" i="0" lang="en-US" sz="4000" u="none" cap="none" strike="noStrike">
                <a:solidFill>
                  <a:srgbClr val="000000"/>
                </a:solidFill>
                <a:latin typeface="Trebuchet MS"/>
                <a:ea typeface="Trebuchet MS"/>
                <a:cs typeface="Trebuchet MS"/>
                <a:sym typeface="Trebuchet MS"/>
              </a:rPr>
              <a:t>write </a:t>
            </a:r>
            <a:r>
              <a:rPr b="0" i="0" lang="en-US" sz="4000" u="none" cap="none" strike="noStrike">
                <a:solidFill>
                  <a:srgbClr val="000000"/>
                </a:solidFill>
                <a:latin typeface="Arial"/>
                <a:ea typeface="Arial"/>
                <a:cs typeface="Arial"/>
                <a:sym typeface="Arial"/>
              </a:rPr>
              <a:t>to a file:</a:t>
            </a:r>
            <a:endParaRPr/>
          </a:p>
          <a:p>
            <a:pPr indent="12700" lvl="0" marL="0" marR="340995" rtl="0" algn="l">
              <a:lnSpc>
                <a:spcPct val="115000"/>
              </a:lnSpc>
              <a:spcBef>
                <a:spcPts val="1600"/>
              </a:spcBef>
              <a:spcAft>
                <a:spcPts val="0"/>
              </a:spcAft>
              <a:buClr>
                <a:srgbClr val="000000"/>
              </a:buClr>
              <a:buSzPts val="4000"/>
              <a:buFont typeface="Trebuchet MS"/>
              <a:buNone/>
            </a:pPr>
            <a:r>
              <a:rPr b="0" i="0" lang="en-US" sz="4000" u="none" cap="none" strike="noStrike">
                <a:solidFill>
                  <a:srgbClr val="000000"/>
                </a:solidFill>
                <a:latin typeface="Trebuchet MS"/>
                <a:ea typeface="Trebuchet MS"/>
                <a:cs typeface="Trebuchet MS"/>
                <a:sym typeface="Trebuchet MS"/>
              </a:rPr>
              <a:t>fout	</a:t>
            </a:r>
            <a:r>
              <a:rPr b="0" i="0" lang="en-US" sz="4000" u="none" cap="none" strike="noStrike">
                <a:solidFill>
                  <a:srgbClr val="666666"/>
                </a:solidFill>
                <a:latin typeface="Trebuchet MS"/>
                <a:ea typeface="Trebuchet MS"/>
                <a:cs typeface="Trebuchet MS"/>
                <a:sym typeface="Trebuchet MS"/>
              </a:rPr>
              <a:t>=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"bar.txt"</a:t>
            </a:r>
            <a:r>
              <a:rPr b="0" i="0" lang="en-US" sz="4000" u="none" cap="none" strike="noStrike">
                <a:solidFill>
                  <a:srgbClr val="000000"/>
                </a:solidFill>
                <a:latin typeface="Trebuchet MS"/>
                <a:ea typeface="Trebuchet MS"/>
                <a:cs typeface="Trebuchet MS"/>
                <a:sym typeface="Trebuchet MS"/>
              </a:rPr>
              <a:t>,	</a:t>
            </a:r>
            <a:r>
              <a:rPr b="0" i="0" lang="en-US" sz="4000" u="none" cap="none" strike="noStrike">
                <a:solidFill>
                  <a:srgbClr val="B92020"/>
                </a:solidFill>
                <a:latin typeface="Trebuchet MS"/>
                <a:ea typeface="Trebuchet MS"/>
                <a:cs typeface="Trebuchet MS"/>
                <a:sym typeface="Trebuchet MS"/>
              </a:rPr>
              <a:t>"w"</a:t>
            </a:r>
            <a:r>
              <a:rPr b="0" i="0" lang="en-US" sz="4000" u="none" cap="none" strike="noStrike">
                <a:solidFill>
                  <a:srgbClr val="000000"/>
                </a:solidFill>
                <a:latin typeface="Trebuchet MS"/>
                <a:ea typeface="Trebuchet MS"/>
                <a:cs typeface="Trebuchet MS"/>
                <a:sym typeface="Trebuchet MS"/>
              </a:rPr>
              <a:t>)  fout</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write(</a:t>
            </a:r>
            <a:r>
              <a:rPr b="0" i="0" lang="en-US" sz="4000" u="none" cap="none" strike="noStrike">
                <a:solidFill>
                  <a:srgbClr val="B92020"/>
                </a:solidFill>
                <a:latin typeface="Trebuchet MS"/>
                <a:ea typeface="Trebuchet MS"/>
                <a:cs typeface="Trebuchet MS"/>
                <a:sym typeface="Trebuchet MS"/>
              </a:rPr>
              <a:t>"hello	world"</a:t>
            </a:r>
            <a:r>
              <a:rPr b="0" i="0" lang="en-US" sz="4000" u="none" cap="none" strike="noStrike">
                <a:solidFill>
                  <a:srgbClr val="000000"/>
                </a:solidFill>
                <a:latin typeface="Trebuchet MS"/>
                <a:ea typeface="Trebuchet MS"/>
                <a:cs typeface="Trebuchet MS"/>
                <a:sym typeface="Trebuchet MS"/>
              </a:rPr>
              <a:t>)  fout</a:t>
            </a:r>
            <a:r>
              <a:rPr b="0" i="0" lang="en-US" sz="4000" u="none" cap="none" strike="noStrike">
                <a:solidFill>
                  <a:srgbClr val="666666"/>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close()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2936534" y="749525"/>
            <a:ext cx="4210800" cy="848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Ubuntu </a:t>
            </a:r>
            <a:endParaRPr/>
          </a:p>
        </p:txBody>
      </p:sp>
      <p:sp>
        <p:nvSpPr>
          <p:cNvPr id="91" name="Google Shape;91;p19"/>
          <p:cNvSpPr txBox="1"/>
          <p:nvPr>
            <p:ph idx="1" type="body"/>
          </p:nvPr>
        </p:nvSpPr>
        <p:spPr>
          <a:xfrm>
            <a:off x="841850" y="4231650"/>
            <a:ext cx="7729500" cy="245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sz="3000">
                <a:solidFill>
                  <a:srgbClr val="333333"/>
                </a:solidFill>
                <a:highlight>
                  <a:srgbClr val="F5F5F5"/>
                </a:highlight>
                <a:latin typeface="Consolas"/>
                <a:ea typeface="Consolas"/>
                <a:cs typeface="Consolas"/>
                <a:sym typeface="Consolas"/>
              </a:rPr>
              <a:t>sudo apt update</a:t>
            </a:r>
            <a:endParaRPr sz="3000">
              <a:solidFill>
                <a:srgbClr val="333333"/>
              </a:solidFill>
              <a:highlight>
                <a:srgbClr val="F5F5F5"/>
              </a:highlight>
              <a:latin typeface="Consolas"/>
              <a:ea typeface="Consolas"/>
              <a:cs typeface="Consolas"/>
              <a:sym typeface="Consolas"/>
            </a:endParaRPr>
          </a:p>
          <a:p>
            <a:pPr indent="0" lvl="0" marL="0" rtl="0" algn="l">
              <a:lnSpc>
                <a:spcPct val="182857"/>
              </a:lnSpc>
              <a:spcBef>
                <a:spcPts val="1500"/>
              </a:spcBef>
              <a:spcAft>
                <a:spcPts val="0"/>
              </a:spcAft>
              <a:buClr>
                <a:schemeClr val="dk1"/>
              </a:buClr>
              <a:buSzPts val="1100"/>
              <a:buFont typeface="Arial"/>
              <a:buNone/>
            </a:pPr>
            <a:r>
              <a:rPr lang="en-US" sz="3000">
                <a:solidFill>
                  <a:srgbClr val="333333"/>
                </a:solidFill>
                <a:highlight>
                  <a:srgbClr val="F5F5F5"/>
                </a:highlight>
                <a:latin typeface="Consolas"/>
                <a:ea typeface="Consolas"/>
                <a:cs typeface="Consolas"/>
                <a:sym typeface="Consolas"/>
              </a:rPr>
              <a:t>sudo apt install python3.7</a:t>
            </a:r>
            <a:br>
              <a:rPr lang="en-US" sz="3000"/>
            </a:br>
            <a:r>
              <a:rPr lang="en-US" sz="3000"/>
              <a:t>python3 -m venv py3</a:t>
            </a:r>
            <a:endParaRPr sz="3000"/>
          </a:p>
          <a:p>
            <a:pPr indent="0" lvl="0" marL="0" rtl="0" algn="l">
              <a:spcBef>
                <a:spcPts val="1500"/>
              </a:spcBef>
              <a:spcAft>
                <a:spcPts val="0"/>
              </a:spcAft>
              <a:buNone/>
            </a:pPr>
            <a:r>
              <a:t/>
            </a:r>
            <a:endParaRPr sz="3000"/>
          </a:p>
          <a:p>
            <a:pPr indent="0" lvl="0" marL="0" rtl="0" algn="l">
              <a:spcBef>
                <a:spcPts val="0"/>
              </a:spcBef>
              <a:spcAft>
                <a:spcPts val="0"/>
              </a:spcAft>
              <a:buNone/>
            </a:pPr>
            <a:r>
              <a:t/>
            </a:r>
            <a:endParaRPr sz="3000"/>
          </a:p>
        </p:txBody>
      </p:sp>
      <p:sp>
        <p:nvSpPr>
          <p:cNvPr id="92" name="Google Shape;92;p19"/>
          <p:cNvSpPr txBox="1"/>
          <p:nvPr/>
        </p:nvSpPr>
        <p:spPr>
          <a:xfrm>
            <a:off x="160375" y="2356725"/>
            <a:ext cx="8799300" cy="9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t>https://websiteforstudents.com/installing-the-latest-python-3-7-on-ubuntu-16-04-18-04/</a:t>
            </a:r>
            <a:endParaRPr sz="36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100"/>
          <p:cNvSpPr txBox="1"/>
          <p:nvPr>
            <p:ph type="title"/>
          </p:nvPr>
        </p:nvSpPr>
        <p:spPr>
          <a:xfrm>
            <a:off x="1003933" y="3133089"/>
            <a:ext cx="8075932" cy="1972311"/>
          </a:xfrm>
          <a:prstGeom prst="rect">
            <a:avLst/>
          </a:prstGeom>
          <a:noFill/>
          <a:ln>
            <a:noFill/>
          </a:ln>
        </p:spPr>
        <p:txBody>
          <a:bodyPr anchorCtr="0" anchor="t" bIns="0" lIns="0" spcFirstLastPara="1" rIns="0" wrap="square" tIns="0">
            <a:noAutofit/>
          </a:bodyPr>
          <a:lstStyle/>
          <a:p>
            <a:pPr indent="-2323464" lvl="0" marL="2434589" marR="5080" rtl="0" algn="l">
              <a:lnSpc>
                <a:spcPct val="112121"/>
              </a:lnSpc>
              <a:spcBef>
                <a:spcPts val="0"/>
              </a:spcBef>
              <a:spcAft>
                <a:spcPts val="0"/>
              </a:spcAft>
              <a:buClr>
                <a:srgbClr val="000000"/>
              </a:buClr>
              <a:buSzPts val="6600"/>
              <a:buFont typeface="Arial"/>
              <a:buNone/>
            </a:pPr>
            <a:r>
              <a:rPr lang="en-US"/>
              <a:t>Always remember to close  your files!</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101"/>
          <p:cNvSpPr txBox="1"/>
          <p:nvPr>
            <p:ph type="title"/>
          </p:nvPr>
        </p:nvSpPr>
        <p:spPr>
          <a:xfrm>
            <a:off x="1380650" y="473700"/>
            <a:ext cx="63441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closing </a:t>
            </a:r>
            <a:r>
              <a:rPr lang="en-US"/>
              <a:t>with </a:t>
            </a:r>
            <a:r>
              <a:rPr lang="en-US">
                <a:latin typeface="Trebuchet MS"/>
                <a:ea typeface="Trebuchet MS"/>
                <a:cs typeface="Trebuchet MS"/>
                <a:sym typeface="Trebuchet MS"/>
              </a:rPr>
              <a:t>with</a:t>
            </a:r>
            <a:endParaRPr/>
          </a:p>
        </p:txBody>
      </p:sp>
      <p:sp>
        <p:nvSpPr>
          <p:cNvPr id="590" name="Google Shape;590;p101"/>
          <p:cNvSpPr txBox="1"/>
          <p:nvPr/>
        </p:nvSpPr>
        <p:spPr>
          <a:xfrm>
            <a:off x="491489" y="2363468"/>
            <a:ext cx="7663817" cy="2565342"/>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implicit </a:t>
            </a:r>
            <a:r>
              <a:rPr b="0" i="0" lang="en-US" sz="4000" u="none" cap="none" strike="noStrike">
                <a:solidFill>
                  <a:srgbClr val="000000"/>
                </a:solidFill>
                <a:latin typeface="Trebuchet MS"/>
                <a:ea typeface="Trebuchet MS"/>
                <a:cs typeface="Trebuchet MS"/>
                <a:sym typeface="Trebuchet MS"/>
              </a:rPr>
              <a:t>close </a:t>
            </a:r>
            <a:r>
              <a:rPr b="0" i="0" lang="en-US" sz="4000" u="none" cap="none" strike="noStrike">
                <a:solidFill>
                  <a:srgbClr val="000000"/>
                </a:solidFill>
                <a:latin typeface="Arial"/>
                <a:ea typeface="Arial"/>
                <a:cs typeface="Arial"/>
                <a:sym typeface="Arial"/>
              </a:rPr>
              <a:t>(new 2.5+ style)</a:t>
            </a:r>
            <a:endParaRPr/>
          </a:p>
          <a:p>
            <a:pPr indent="12700" lvl="0" marL="0" marR="0" rtl="0" algn="l">
              <a:lnSpc>
                <a:spcPct val="117499"/>
              </a:lnSpc>
              <a:spcBef>
                <a:spcPts val="13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with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B92020"/>
                </a:solidFill>
                <a:latin typeface="Trebuchet MS"/>
                <a:ea typeface="Trebuchet MS"/>
                <a:cs typeface="Trebuchet MS"/>
                <a:sym typeface="Trebuchet MS"/>
              </a:rPr>
              <a:t>'bar.txt'</a:t>
            </a:r>
            <a:r>
              <a:rPr b="0" i="0" lang="en-US" sz="4000" u="none" cap="none" strike="noStrike">
                <a:solidFill>
                  <a:srgbClr val="000000"/>
                </a:solidFill>
                <a:latin typeface="Trebuchet MS"/>
                <a:ea typeface="Trebuchet MS"/>
                <a:cs typeface="Trebuchet MS"/>
                <a:sym typeface="Trebuchet MS"/>
              </a:rPr>
              <a:t>)	</a:t>
            </a:r>
            <a:r>
              <a:rPr b="1" i="0" lang="en-US" sz="4000" u="none" cap="none" strike="noStrike">
                <a:solidFill>
                  <a:srgbClr val="007F00"/>
                </a:solidFill>
                <a:latin typeface="Trebuchet MS"/>
                <a:ea typeface="Trebuchet MS"/>
                <a:cs typeface="Trebuchet MS"/>
                <a:sym typeface="Trebuchet MS"/>
              </a:rPr>
              <a:t>as	</a:t>
            </a:r>
            <a:r>
              <a:rPr b="0" i="0" lang="en-US" sz="4000" u="none" cap="none" strike="noStrike">
                <a:solidFill>
                  <a:srgbClr val="000000"/>
                </a:solidFill>
                <a:latin typeface="Trebuchet MS"/>
                <a:ea typeface="Trebuchet MS"/>
                <a:cs typeface="Trebuchet MS"/>
                <a:sym typeface="Trebuchet MS"/>
              </a:rPr>
              <a:t>fin:</a:t>
            </a:r>
            <a:endParaRPr/>
          </a:p>
          <a:p>
            <a:pPr indent="12700" lvl="0" marL="1090930" marR="1644013"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for	 </a:t>
            </a:r>
            <a:r>
              <a:rPr b="0" i="0" lang="en-US" sz="4000" u="none" cap="none" strike="noStrike">
                <a:solidFill>
                  <a:srgbClr val="000000"/>
                </a:solidFill>
                <a:latin typeface="Trebuchet MS"/>
                <a:ea typeface="Trebuchet MS"/>
                <a:cs typeface="Trebuchet MS"/>
                <a:sym typeface="Trebuchet MS"/>
              </a:rPr>
              <a:t>line	</a:t>
            </a:r>
            <a:r>
              <a:rPr b="1" i="0" lang="en-US" sz="4000" u="none" cap="none" strike="noStrike">
                <a:solidFill>
                  <a:srgbClr val="A921FF"/>
                </a:solidFill>
                <a:latin typeface="Trebuchet MS"/>
                <a:ea typeface="Trebuchet MS"/>
                <a:cs typeface="Trebuchet MS"/>
                <a:sym typeface="Trebuchet MS"/>
              </a:rPr>
              <a:t>in 	</a:t>
            </a:r>
            <a:r>
              <a:rPr b="0" i="0" lang="en-US" sz="4000" u="none" cap="none" strike="noStrike">
                <a:solidFill>
                  <a:srgbClr val="000000"/>
                </a:solidFill>
                <a:latin typeface="Trebuchet MS"/>
                <a:ea typeface="Trebuchet MS"/>
                <a:cs typeface="Trebuchet MS"/>
                <a:sym typeface="Trebuchet MS"/>
              </a:rPr>
              <a:t>fin: </a:t>
            </a:r>
            <a:r>
              <a:rPr b="0" i="0" lang="en-US" sz="4000" u="none" cap="none" strike="noStrike">
                <a:solidFill>
                  <a:srgbClr val="3F7F7F"/>
                </a:solidFill>
                <a:latin typeface="Trebuchet MS"/>
                <a:ea typeface="Trebuchet MS"/>
                <a:cs typeface="Trebuchet MS"/>
                <a:sym typeface="Trebuchet MS"/>
              </a:rPr>
              <a:t> #	process	line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102"/>
          <p:cNvSpPr txBox="1"/>
          <p:nvPr/>
        </p:nvSpPr>
        <p:spPr>
          <a:xfrm>
            <a:off x="4363720" y="488949"/>
            <a:ext cx="1350646" cy="764966"/>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b="0" i="0" lang="en-US" sz="5400" u="none" cap="none" strike="noStrike">
                <a:solidFill>
                  <a:srgbClr val="000000"/>
                </a:solidFill>
                <a:latin typeface="Arial"/>
                <a:ea typeface="Arial"/>
                <a:cs typeface="Arial"/>
                <a:sym typeface="Arial"/>
              </a:rPr>
              <a:t>Hint</a:t>
            </a:r>
            <a:endParaRPr/>
          </a:p>
        </p:txBody>
      </p:sp>
      <p:sp>
        <p:nvSpPr>
          <p:cNvPr id="596" name="Google Shape;596;p102"/>
          <p:cNvSpPr txBox="1"/>
          <p:nvPr/>
        </p:nvSpPr>
        <p:spPr>
          <a:xfrm>
            <a:off x="491489" y="3230878"/>
            <a:ext cx="8876032" cy="1682312"/>
          </a:xfrm>
          <a:prstGeom prst="rect">
            <a:avLst/>
          </a:prstGeom>
          <a:noFill/>
          <a:ln>
            <a:noFill/>
          </a:ln>
        </p:spPr>
        <p:txBody>
          <a:bodyPr anchorCtr="0" anchor="t" bIns="0" lIns="0" spcFirstLastPara="1" rIns="0" wrap="square" tIns="0">
            <a:noAutofit/>
          </a:bodyPr>
          <a:lstStyle/>
          <a:p>
            <a:pPr indent="12700" lvl="0" marL="0" marR="5080" rtl="0" algn="l">
              <a:lnSpc>
                <a:spcPct val="95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Much code implements "file-like" behavior  (</a:t>
            </a:r>
            <a:r>
              <a:rPr b="0" i="0" lang="en-US" sz="4000" u="none" cap="none" strike="noStrike">
                <a:solidFill>
                  <a:srgbClr val="000000"/>
                </a:solidFill>
                <a:latin typeface="Trebuchet MS"/>
                <a:ea typeface="Trebuchet MS"/>
                <a:cs typeface="Trebuchet MS"/>
                <a:sym typeface="Trebuchet MS"/>
              </a:rPr>
              <a:t>read</a:t>
            </a:r>
            <a:r>
              <a:rPr b="0" i="0" lang="en-US" sz="4000" u="none" cap="none" strike="noStrike">
                <a:solidFill>
                  <a:srgbClr val="000000"/>
                </a:solidFill>
                <a:latin typeface="Arial"/>
                <a:ea typeface="Arial"/>
                <a:cs typeface="Arial"/>
                <a:sym typeface="Arial"/>
              </a:rPr>
              <a:t>, </a:t>
            </a:r>
            <a:r>
              <a:rPr b="0" i="0" lang="en-US" sz="4000" u="none" cap="none" strike="noStrike">
                <a:solidFill>
                  <a:srgbClr val="000000"/>
                </a:solidFill>
                <a:latin typeface="Trebuchet MS"/>
                <a:ea typeface="Trebuchet MS"/>
                <a:cs typeface="Trebuchet MS"/>
                <a:sym typeface="Trebuchet MS"/>
              </a:rPr>
              <a:t>write</a:t>
            </a:r>
            <a:r>
              <a:rPr b="0" i="0" lang="en-US" sz="4000" u="none" cap="none" strike="noStrike">
                <a:solidFill>
                  <a:srgbClr val="000000"/>
                </a:solidFill>
                <a:latin typeface="Arial"/>
                <a:ea typeface="Arial"/>
                <a:cs typeface="Arial"/>
                <a:sym typeface="Arial"/>
              </a:rPr>
              <a:t>). Try to use interfaces that take  files instead of filenames where possible.</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0" name="Shape 600"/>
        <p:cNvGrpSpPr/>
        <p:nvPr/>
      </p:nvGrpSpPr>
      <p:grpSpPr>
        <a:xfrm>
          <a:off x="0" y="0"/>
          <a:ext cx="0" cy="0"/>
          <a:chOff x="0" y="0"/>
          <a:chExt cx="0" cy="0"/>
        </a:xfrm>
      </p:grpSpPr>
      <p:sp>
        <p:nvSpPr>
          <p:cNvPr id="601" name="Google Shape;601;p103"/>
          <p:cNvSpPr txBox="1"/>
          <p:nvPr>
            <p:ph type="title"/>
          </p:nvPr>
        </p:nvSpPr>
        <p:spPr>
          <a:xfrm>
            <a:off x="2612852" y="488950"/>
            <a:ext cx="35955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Hint</a:t>
            </a:r>
            <a:endParaRPr/>
          </a:p>
        </p:txBody>
      </p:sp>
      <p:sp>
        <p:nvSpPr>
          <p:cNvPr id="602" name="Google Shape;602;p103"/>
          <p:cNvSpPr txBox="1"/>
          <p:nvPr/>
        </p:nvSpPr>
        <p:spPr>
          <a:xfrm>
            <a:off x="491490" y="1743709"/>
            <a:ext cx="8481695" cy="4123522"/>
          </a:xfrm>
          <a:prstGeom prst="rect">
            <a:avLst/>
          </a:prstGeom>
          <a:noFill/>
          <a:ln>
            <a:noFill/>
          </a:ln>
        </p:spPr>
        <p:txBody>
          <a:bodyPr anchorCtr="0" anchor="t" bIns="0" lIns="0" spcFirstLastPara="1" rIns="0" wrap="square" tIns="0">
            <a:noAutofit/>
          </a:bodyPr>
          <a:lstStyle/>
          <a:p>
            <a:pPr indent="1270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process_fnam</a:t>
            </a:r>
            <a:r>
              <a:rPr b="0" i="0" lang="en-US" sz="4000" u="none" cap="none" strike="noStrike">
                <a:solidFill>
                  <a:srgbClr val="0000FF"/>
                </a:solidFill>
                <a:latin typeface="Trebuchet MS"/>
                <a:ea typeface="Trebuchet MS"/>
                <a:cs typeface="Trebuchet MS"/>
                <a:sym typeface="Trebuchet MS"/>
              </a:rPr>
              <a:t>e</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000000"/>
                </a:solidFill>
                <a:latin typeface="Trebuchet MS"/>
                <a:ea typeface="Trebuchet MS"/>
                <a:cs typeface="Trebuchet MS"/>
                <a:sym typeface="Trebuchet MS"/>
              </a:rPr>
              <a:t>filename):</a:t>
            </a:r>
            <a:endParaRPr/>
          </a:p>
          <a:p>
            <a:pPr indent="13333" lvl="0" marL="1089660" marR="5080" rtl="0" algn="l">
              <a:lnSpc>
                <a:spcPct val="115000"/>
              </a:lnSpc>
              <a:spcBef>
                <a:spcPts val="2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with	</a:t>
            </a:r>
            <a:r>
              <a:rPr b="0" i="0" lang="en-US" sz="4000" u="none" cap="none" strike="noStrike">
                <a:solidFill>
                  <a:srgbClr val="007F00"/>
                </a:solidFill>
                <a:latin typeface="Trebuchet MS"/>
                <a:ea typeface="Trebuchet MS"/>
                <a:cs typeface="Trebuchet MS"/>
                <a:sym typeface="Trebuchet MS"/>
              </a:rPr>
              <a:t>open</a:t>
            </a:r>
            <a:r>
              <a:rPr b="0" i="0" lang="en-US" sz="4000" u="none" cap="none" strike="noStrike">
                <a:solidFill>
                  <a:srgbClr val="000000"/>
                </a:solidFill>
                <a:latin typeface="Trebuchet MS"/>
                <a:ea typeface="Trebuchet MS"/>
                <a:cs typeface="Trebuchet MS"/>
                <a:sym typeface="Trebuchet MS"/>
              </a:rPr>
              <a:t>(filename)	</a:t>
            </a:r>
            <a:r>
              <a:rPr b="1" i="0" lang="en-US" sz="4000" u="none" cap="none" strike="noStrike">
                <a:solidFill>
                  <a:srgbClr val="007F00"/>
                </a:solidFill>
                <a:latin typeface="Trebuchet MS"/>
                <a:ea typeface="Trebuchet MS"/>
                <a:cs typeface="Trebuchet MS"/>
                <a:sym typeface="Trebuchet MS"/>
              </a:rPr>
              <a:t>as	</a:t>
            </a:r>
            <a:r>
              <a:rPr b="0" i="0" lang="en-US" sz="4000" u="none" cap="none" strike="noStrike">
                <a:solidFill>
                  <a:srgbClr val="000000"/>
                </a:solidFill>
                <a:latin typeface="Trebuchet MS"/>
                <a:ea typeface="Trebuchet MS"/>
                <a:cs typeface="Trebuchet MS"/>
                <a:sym typeface="Trebuchet MS"/>
              </a:rPr>
              <a:t>fin:  process_file(fin)</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000000"/>
              </a:solidFill>
              <a:latin typeface="Trebuchet MS"/>
              <a:ea typeface="Trebuchet MS"/>
              <a:cs typeface="Trebuchet MS"/>
              <a:sym typeface="Trebuchet MS"/>
            </a:endParaRPr>
          </a:p>
          <a:p>
            <a:pPr indent="-1078865" lvl="0" marL="1090930" marR="2459989" rtl="0" algn="l">
              <a:lnSpc>
                <a:spcPct val="115000"/>
              </a:lnSpc>
              <a:spcBef>
                <a:spcPts val="390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process_file</a:t>
            </a:r>
            <a:r>
              <a:rPr b="0" i="0" lang="en-US" sz="4000" u="none" cap="none" strike="noStrike">
                <a:solidFill>
                  <a:srgbClr val="000000"/>
                </a:solidFill>
                <a:latin typeface="Trebuchet MS"/>
                <a:ea typeface="Trebuchet MS"/>
                <a:cs typeface="Trebuchet MS"/>
                <a:sym typeface="Trebuchet MS"/>
              </a:rPr>
              <a:t>(fin):  </a:t>
            </a:r>
            <a:r>
              <a:rPr b="0" i="0" lang="en-US" sz="4000" u="none" cap="none" strike="noStrike">
                <a:solidFill>
                  <a:srgbClr val="3F7F7F"/>
                </a:solidFill>
                <a:latin typeface="Trebuchet MS"/>
                <a:ea typeface="Trebuchet MS"/>
                <a:cs typeface="Trebuchet MS"/>
                <a:sym typeface="Trebuchet MS"/>
              </a:rPr>
              <a:t>#	go	crazy</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6" name="Shape 606"/>
        <p:cNvGrpSpPr/>
        <p:nvPr/>
      </p:nvGrpSpPr>
      <p:grpSpPr>
        <a:xfrm>
          <a:off x="0" y="0"/>
          <a:ext cx="0" cy="0"/>
          <a:chOff x="0" y="0"/>
          <a:chExt cx="0" cy="0"/>
        </a:xfrm>
      </p:grpSpPr>
      <p:sp>
        <p:nvSpPr>
          <p:cNvPr id="607" name="Google Shape;607;p104"/>
          <p:cNvSpPr txBox="1"/>
          <p:nvPr>
            <p:ph type="title"/>
          </p:nvPr>
        </p:nvSpPr>
        <p:spPr>
          <a:xfrm>
            <a:off x="2063571" y="3603000"/>
            <a:ext cx="4132800" cy="10311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6600"/>
              <a:buFont typeface="Arial"/>
              <a:buNone/>
            </a:pPr>
            <a:r>
              <a:rPr lang="en-US"/>
              <a:t>Classes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105"/>
          <p:cNvSpPr txBox="1"/>
          <p:nvPr>
            <p:ph type="title"/>
          </p:nvPr>
        </p:nvSpPr>
        <p:spPr>
          <a:xfrm>
            <a:off x="2983998" y="488950"/>
            <a:ext cx="3202800" cy="848400"/>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5400"/>
              <a:buFont typeface="Arial"/>
              <a:buNone/>
            </a:pPr>
            <a:r>
              <a:rPr lang="en-US" sz="5400"/>
              <a:t>Classes</a:t>
            </a:r>
            <a:endParaRPr/>
          </a:p>
        </p:txBody>
      </p:sp>
      <p:cxnSp>
        <p:nvCxnSpPr>
          <p:cNvPr id="613" name="Google Shape;613;p105"/>
          <p:cNvCxnSpPr/>
          <p:nvPr/>
        </p:nvCxnSpPr>
        <p:spPr>
          <a:xfrm>
            <a:off x="2028188" y="2894202"/>
            <a:ext cx="381598" cy="1"/>
          </a:xfrm>
          <a:prstGeom prst="straightConnector1">
            <a:avLst/>
          </a:prstGeom>
          <a:noFill/>
          <a:ln cap="flat" cmpd="sng" w="27375">
            <a:solidFill>
              <a:srgbClr val="0000FE"/>
            </a:solidFill>
            <a:prstDash val="solid"/>
            <a:round/>
            <a:headEnd len="sm" w="sm" type="none"/>
            <a:tailEnd len="sm" w="sm" type="none"/>
          </a:ln>
        </p:spPr>
      </p:cxnSp>
      <p:cxnSp>
        <p:nvCxnSpPr>
          <p:cNvPr id="614" name="Google Shape;614;p105"/>
          <p:cNvCxnSpPr/>
          <p:nvPr/>
        </p:nvCxnSpPr>
        <p:spPr>
          <a:xfrm>
            <a:off x="3171799" y="2894202"/>
            <a:ext cx="381598" cy="1"/>
          </a:xfrm>
          <a:prstGeom prst="straightConnector1">
            <a:avLst/>
          </a:prstGeom>
          <a:noFill/>
          <a:ln cap="flat" cmpd="sng" w="27375">
            <a:solidFill>
              <a:srgbClr val="0000FE"/>
            </a:solidFill>
            <a:prstDash val="solid"/>
            <a:round/>
            <a:headEnd len="sm" w="sm" type="none"/>
            <a:tailEnd len="sm" w="sm" type="none"/>
          </a:ln>
        </p:spPr>
      </p:cxnSp>
      <p:sp>
        <p:nvSpPr>
          <p:cNvPr id="615" name="Google Shape;615;p105"/>
          <p:cNvSpPr txBox="1"/>
          <p:nvPr/>
        </p:nvSpPr>
        <p:spPr>
          <a:xfrm>
            <a:off x="491490" y="2045970"/>
            <a:ext cx="6886576" cy="4087123"/>
          </a:xfrm>
          <a:prstGeom prst="rect">
            <a:avLst/>
          </a:prstGeom>
          <a:noFill/>
          <a:ln>
            <a:noFill/>
          </a:ln>
        </p:spPr>
        <p:txBody>
          <a:bodyPr anchorCtr="0" anchor="t" bIns="0" lIns="0" spcFirstLastPara="1" rIns="0" wrap="square" tIns="0">
            <a:noAutofit/>
          </a:bodyPr>
          <a:lstStyle/>
          <a:p>
            <a:pPr indent="12700" lvl="0" marL="0" marR="0" rtl="0" algn="l">
              <a:lnSpc>
                <a:spcPct val="117857"/>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class	</a:t>
            </a:r>
            <a:r>
              <a:rPr b="1" i="0" lang="en-US" sz="2800" u="none" cap="none" strike="noStrike">
                <a:solidFill>
                  <a:srgbClr val="0000FF"/>
                </a:solidFill>
                <a:latin typeface="Trebuchet MS"/>
                <a:ea typeface="Trebuchet MS"/>
                <a:cs typeface="Trebuchet MS"/>
                <a:sym typeface="Trebuchet MS"/>
              </a:rPr>
              <a:t>Animal</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object</a:t>
            </a:r>
            <a:r>
              <a:rPr b="0" i="0" lang="en-US" sz="2800" u="none" cap="none" strike="noStrike">
                <a:solidFill>
                  <a:srgbClr val="000000"/>
                </a:solidFill>
                <a:latin typeface="Trebuchet MS"/>
                <a:ea typeface="Trebuchet MS"/>
                <a:cs typeface="Trebuchet MS"/>
                <a:sym typeface="Trebuchet MS"/>
              </a:rPr>
              <a:t>):</a:t>
            </a:r>
            <a:endParaRPr/>
          </a:p>
          <a:p>
            <a:pPr indent="457200" lvl="0" marL="0" marR="1339850" rtl="0" algn="l">
              <a:lnSpc>
                <a:spcPct val="114285"/>
              </a:lnSpc>
              <a:spcBef>
                <a:spcPts val="1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def		</a:t>
            </a:r>
            <a:r>
              <a:rPr b="0" i="0" lang="en-US" sz="2800" u="none" cap="none" strike="noStrike">
                <a:solidFill>
                  <a:srgbClr val="0000FF"/>
                </a:solidFill>
                <a:latin typeface="Trebuchet MS"/>
                <a:ea typeface="Trebuchet MS"/>
                <a:cs typeface="Trebuchet MS"/>
                <a:sym typeface="Trebuchet MS"/>
              </a:rPr>
              <a:t>init</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self</a:t>
            </a:r>
            <a:r>
              <a:rPr b="0" i="0" lang="en-US" sz="2800" u="none" cap="none" strike="noStrike">
                <a:solidFill>
                  <a:srgbClr val="000000"/>
                </a:solidFill>
                <a:latin typeface="Trebuchet MS"/>
                <a:ea typeface="Trebuchet MS"/>
                <a:cs typeface="Trebuchet MS"/>
                <a:sym typeface="Trebuchet MS"/>
              </a:rPr>
              <a:t>,	name):</a:t>
            </a:r>
            <a:endParaRPr sz="2800">
              <a:latin typeface="Trebuchet MS"/>
              <a:ea typeface="Trebuchet MS"/>
              <a:cs typeface="Trebuchet MS"/>
              <a:sym typeface="Trebuchet MS"/>
            </a:endParaRPr>
          </a:p>
          <a:p>
            <a:pPr indent="457200" lvl="0" marL="457200" marR="1339850" rtl="0" algn="l">
              <a:lnSpc>
                <a:spcPct val="114285"/>
              </a:lnSpc>
              <a:spcBef>
                <a:spcPts val="100"/>
              </a:spcBef>
              <a:spcAft>
                <a:spcPts val="0"/>
              </a:spcAft>
              <a:buClr>
                <a:srgbClr val="007F00"/>
              </a:buClr>
              <a:buSzPts val="2800"/>
              <a:buFont typeface="Trebuchet MS"/>
              <a:buNone/>
            </a:pPr>
            <a:r>
              <a:rPr b="0" i="0" lang="en-US" sz="2800" u="none" cap="none" strike="noStrike">
                <a:solidFill>
                  <a:srgbClr val="007F00"/>
                </a:solidFill>
                <a:latin typeface="Trebuchet MS"/>
                <a:ea typeface="Trebuchet MS"/>
                <a:cs typeface="Trebuchet MS"/>
                <a:sym typeface="Trebuchet MS"/>
              </a:rPr>
              <a:t>self</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name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name</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rebuchet MS"/>
              <a:ea typeface="Trebuchet MS"/>
              <a:cs typeface="Trebuchet MS"/>
              <a:sym typeface="Trebuchet MS"/>
            </a:endParaRPr>
          </a:p>
          <a:p>
            <a:pPr indent="0" lvl="0" marL="0" marR="0" rtl="0" algn="l">
              <a:lnSpc>
                <a:spcPct val="117857"/>
              </a:lnSpc>
              <a:spcBef>
                <a:spcPts val="0"/>
              </a:spcBef>
              <a:spcAft>
                <a:spcPts val="0"/>
              </a:spcAft>
              <a:buClr>
                <a:srgbClr val="007F00"/>
              </a:buClr>
              <a:buSzPts val="2800"/>
              <a:buFont typeface="Trebuchet MS"/>
              <a:buNone/>
            </a:pPr>
            <a:r>
              <a:rPr b="1" lang="en-US" sz="2800">
                <a:solidFill>
                  <a:srgbClr val="007F00"/>
                </a:solidFill>
                <a:latin typeface="Trebuchet MS"/>
                <a:ea typeface="Trebuchet MS"/>
                <a:cs typeface="Trebuchet MS"/>
                <a:sym typeface="Trebuchet MS"/>
              </a:rPr>
              <a:t>    </a:t>
            </a:r>
            <a:r>
              <a:rPr b="1" i="0" lang="en-US" sz="2800" u="none" cap="none" strike="noStrike">
                <a:solidFill>
                  <a:srgbClr val="007F00"/>
                </a:solidFill>
                <a:latin typeface="Trebuchet MS"/>
                <a:ea typeface="Trebuchet MS"/>
                <a:cs typeface="Trebuchet MS"/>
                <a:sym typeface="Trebuchet MS"/>
              </a:rPr>
              <a:t>def	</a:t>
            </a:r>
            <a:r>
              <a:rPr b="0" i="0" lang="en-US" sz="2800" u="none" cap="none" strike="noStrike">
                <a:solidFill>
                  <a:srgbClr val="0000FF"/>
                </a:solidFill>
                <a:latin typeface="Trebuchet MS"/>
                <a:ea typeface="Trebuchet MS"/>
                <a:cs typeface="Trebuchet MS"/>
                <a:sym typeface="Trebuchet MS"/>
              </a:rPr>
              <a:t>talk</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self</a:t>
            </a:r>
            <a:r>
              <a:rPr b="0" i="0" lang="en-US" sz="2800" u="none" cap="none" strike="noStrike">
                <a:solidFill>
                  <a:srgbClr val="000000"/>
                </a:solidFill>
                <a:latin typeface="Trebuchet MS"/>
                <a:ea typeface="Trebuchet MS"/>
                <a:cs typeface="Trebuchet MS"/>
                <a:sym typeface="Trebuchet MS"/>
              </a:rPr>
              <a:t>):</a:t>
            </a:r>
            <a:endParaRPr/>
          </a:p>
          <a:p>
            <a:pPr indent="457200" lvl="0" marL="457200" marR="0" rtl="0" algn="l">
              <a:lnSpc>
                <a:spcPct val="117857"/>
              </a:lnSpc>
              <a:spcBef>
                <a:spcPts val="0"/>
              </a:spcBef>
              <a:spcAft>
                <a:spcPts val="0"/>
              </a:spcAft>
              <a:buClr>
                <a:srgbClr val="007F00"/>
              </a:buClr>
              <a:buSzPts val="2800"/>
              <a:buFont typeface="Trebuchet MS"/>
              <a:buNone/>
            </a:pPr>
            <a:r>
              <a:rPr b="1" lang="en-US" sz="2800">
                <a:solidFill>
                  <a:srgbClr val="007F00"/>
                </a:solidFill>
                <a:latin typeface="Trebuchet MS"/>
                <a:ea typeface="Trebuchet MS"/>
                <a:cs typeface="Trebuchet MS"/>
                <a:sym typeface="Trebuchet MS"/>
              </a:rPr>
              <a:t> </a:t>
            </a: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B92020"/>
                </a:solidFill>
                <a:latin typeface="Trebuchet MS"/>
                <a:ea typeface="Trebuchet MS"/>
                <a:cs typeface="Trebuchet MS"/>
                <a:sym typeface="Trebuchet MS"/>
              </a:rPr>
              <a:t>"Generic	Animal	Sound"</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B92020"/>
              </a:solidFill>
              <a:latin typeface="Trebuchet MS"/>
              <a:ea typeface="Trebuchet MS"/>
              <a:cs typeface="Trebuchet MS"/>
              <a:sym typeface="Trebuchet MS"/>
            </a:endParaRPr>
          </a:p>
          <a:p>
            <a:pPr indent="12700" lvl="0" marL="0" marR="2292985" rtl="0" algn="l">
              <a:lnSpc>
                <a:spcPct val="114285"/>
              </a:lnSpc>
              <a:spcBef>
                <a:spcPts val="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animal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Animal(</a:t>
            </a:r>
            <a:r>
              <a:rPr b="0" i="0" lang="en-US" sz="2800" u="none" cap="none" strike="noStrike">
                <a:solidFill>
                  <a:srgbClr val="B92020"/>
                </a:solidFill>
                <a:latin typeface="Trebuchet MS"/>
                <a:ea typeface="Trebuchet MS"/>
                <a:cs typeface="Trebuchet MS"/>
                <a:sym typeface="Trebuchet MS"/>
              </a:rPr>
              <a:t>"thing"</a:t>
            </a:r>
            <a:r>
              <a:rPr b="0" i="0" lang="en-US" sz="2800" u="none" cap="none" strike="noStrike">
                <a:solidFill>
                  <a:srgbClr val="000000"/>
                </a:solidFill>
                <a:latin typeface="Trebuchet MS"/>
                <a:ea typeface="Trebuchet MS"/>
                <a:cs typeface="Trebuchet MS"/>
                <a:sym typeface="Trebuchet MS"/>
              </a:rPr>
              <a:t>)  animal</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talk()</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Google Shape;620;p106"/>
          <p:cNvSpPr txBox="1"/>
          <p:nvPr>
            <p:ph type="title"/>
          </p:nvPr>
        </p:nvSpPr>
        <p:spPr>
          <a:xfrm>
            <a:off x="3394709" y="488949"/>
            <a:ext cx="3287396"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Classes</a:t>
            </a:r>
            <a:endParaRPr/>
          </a:p>
        </p:txBody>
      </p:sp>
      <p:sp>
        <p:nvSpPr>
          <p:cNvPr id="621" name="Google Shape;621;p106"/>
          <p:cNvSpPr txBox="1"/>
          <p:nvPr/>
        </p:nvSpPr>
        <p:spPr>
          <a:xfrm>
            <a:off x="491489" y="2500629"/>
            <a:ext cx="8187692" cy="2797921"/>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notes:</a:t>
            </a:r>
            <a:endParaRPr/>
          </a:p>
          <a:p>
            <a:pPr indent="-323850" lvl="0" marL="44450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Trebuchet MS"/>
                <a:ea typeface="Trebuchet MS"/>
                <a:cs typeface="Trebuchet MS"/>
                <a:sym typeface="Trebuchet MS"/>
              </a:rPr>
              <a:t>object </a:t>
            </a:r>
            <a:r>
              <a:rPr b="0" i="0" lang="en-US" sz="4000" u="none" cap="none" strike="noStrike">
                <a:solidFill>
                  <a:srgbClr val="000000"/>
                </a:solidFill>
                <a:latin typeface="Arial"/>
                <a:ea typeface="Arial"/>
                <a:cs typeface="Arial"/>
                <a:sym typeface="Arial"/>
              </a:rPr>
              <a:t>(base class)</a:t>
            </a:r>
            <a:endParaRPr b="0" i="0" sz="1800" u="none" cap="none" strike="noStrike">
              <a:solidFill>
                <a:srgbClr val="000000"/>
              </a:solidFill>
              <a:latin typeface="Arial"/>
              <a:ea typeface="Arial"/>
              <a:cs typeface="Arial"/>
              <a:sym typeface="Arial"/>
            </a:endParaRPr>
          </a:p>
          <a:p>
            <a:pPr indent="-323850" lvl="0" marL="444500" marR="0" rtl="0" algn="l">
              <a:lnSpc>
                <a:spcPct val="100000"/>
              </a:lnSpc>
              <a:spcBef>
                <a:spcPts val="1100"/>
              </a:spcBef>
              <a:spcAft>
                <a:spcPts val="0"/>
              </a:spcAft>
              <a:buClr>
                <a:srgbClr val="000000"/>
              </a:buClr>
              <a:buSzPts val="1778"/>
              <a:buFont typeface="Trebuchet MS"/>
              <a:buChar char="●"/>
            </a:pPr>
            <a:r>
              <a:rPr b="0" i="1" lang="en-US" sz="4100" u="none" cap="none" strike="noStrike">
                <a:solidFill>
                  <a:srgbClr val="000000"/>
                </a:solidFill>
                <a:latin typeface="Arial"/>
                <a:ea typeface="Arial"/>
                <a:cs typeface="Arial"/>
                <a:sym typeface="Arial"/>
              </a:rPr>
              <a:t>dunder </a:t>
            </a:r>
            <a:r>
              <a:rPr b="0" i="0" lang="en-US" sz="4000" u="none" cap="none" strike="noStrike">
                <a:solidFill>
                  <a:srgbClr val="000000"/>
                </a:solidFill>
                <a:latin typeface="Arial"/>
                <a:ea typeface="Arial"/>
                <a:cs typeface="Arial"/>
                <a:sym typeface="Arial"/>
              </a:rPr>
              <a:t>init (constructor)</a:t>
            </a:r>
            <a:endParaRPr b="0" i="0" sz="4000" u="none" cap="none" strike="noStrike">
              <a:solidFill>
                <a:srgbClr val="000000"/>
              </a:solidFill>
              <a:latin typeface="Calibri"/>
              <a:ea typeface="Calibri"/>
              <a:cs typeface="Calibri"/>
              <a:sym typeface="Calibri"/>
            </a:endParaRPr>
          </a:p>
          <a:p>
            <a:pPr indent="-323850" lvl="0" marL="44450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all methods take </a:t>
            </a:r>
            <a:r>
              <a:rPr b="0" i="0" lang="en-US" sz="4000" u="none" cap="none" strike="noStrike">
                <a:solidFill>
                  <a:srgbClr val="000000"/>
                </a:solidFill>
                <a:latin typeface="Trebuchet MS"/>
                <a:ea typeface="Trebuchet MS"/>
                <a:cs typeface="Trebuchet MS"/>
                <a:sym typeface="Trebuchet MS"/>
              </a:rPr>
              <a:t>self </a:t>
            </a:r>
            <a:r>
              <a:rPr b="0" i="0" lang="en-US" sz="4000" u="none" cap="none" strike="noStrike">
                <a:solidFill>
                  <a:srgbClr val="000000"/>
                </a:solidFill>
                <a:latin typeface="Arial"/>
                <a:ea typeface="Arial"/>
                <a:cs typeface="Arial"/>
                <a:sym typeface="Arial"/>
              </a:rPr>
              <a:t>as first parameter</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107"/>
          <p:cNvSpPr txBox="1"/>
          <p:nvPr>
            <p:ph type="title"/>
          </p:nvPr>
        </p:nvSpPr>
        <p:spPr>
          <a:xfrm>
            <a:off x="3474720" y="488949"/>
            <a:ext cx="312801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a:t>
            </a:r>
            <a:r>
              <a:rPr lang="en-US"/>
              <a:t>lasses</a:t>
            </a:r>
            <a:endParaRPr/>
          </a:p>
        </p:txBody>
      </p:sp>
      <p:sp>
        <p:nvSpPr>
          <p:cNvPr id="627" name="Google Shape;627;p107"/>
          <p:cNvSpPr txBox="1"/>
          <p:nvPr/>
        </p:nvSpPr>
        <p:spPr>
          <a:xfrm>
            <a:off x="491490" y="2047783"/>
            <a:ext cx="8789670" cy="3172724"/>
          </a:xfrm>
          <a:prstGeom prst="rect">
            <a:avLst/>
          </a:prstGeom>
          <a:noFill/>
          <a:ln>
            <a:noFill/>
          </a:ln>
        </p:spPr>
        <p:txBody>
          <a:bodyPr anchorCtr="0" anchor="t" bIns="0" lIns="0" spcFirstLastPara="1" rIns="0" wrap="square" tIns="0">
            <a:noAutofit/>
          </a:bodyPr>
          <a:lstStyle/>
          <a:p>
            <a:pPr indent="12700" lvl="0" marL="0" marR="0" rtl="0" algn="l">
              <a:lnSpc>
                <a:spcPct val="100000"/>
              </a:lnSpc>
              <a:spcBef>
                <a:spcPts val="0"/>
              </a:spcBef>
              <a:spcAft>
                <a:spcPts val="0"/>
              </a:spcAft>
              <a:buClr>
                <a:srgbClr val="000000"/>
              </a:buClr>
              <a:buSzPts val="4000"/>
              <a:buFont typeface="Arial"/>
              <a:buNone/>
            </a:pPr>
            <a:r>
              <a:rPr b="0" i="0" lang="en-US" sz="4000" u="none" cap="none" strike="noStrike">
                <a:solidFill>
                  <a:srgbClr val="000000"/>
                </a:solidFill>
                <a:latin typeface="Arial"/>
                <a:ea typeface="Arial"/>
                <a:cs typeface="Arial"/>
                <a:sym typeface="Arial"/>
              </a:rPr>
              <a:t>Subclassing</a:t>
            </a:r>
            <a:endParaRPr/>
          </a:p>
          <a:p>
            <a:pPr indent="-749300" lvl="0" marL="762000" marR="5148579" rtl="0" algn="l">
              <a:lnSpc>
                <a:spcPct val="114285"/>
              </a:lnSpc>
              <a:spcBef>
                <a:spcPts val="140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class	</a:t>
            </a:r>
            <a:r>
              <a:rPr b="1" i="0" lang="en-US" sz="2800" u="none" cap="none" strike="noStrike">
                <a:solidFill>
                  <a:srgbClr val="0000FF"/>
                </a:solidFill>
                <a:latin typeface="Trebuchet MS"/>
                <a:ea typeface="Trebuchet MS"/>
                <a:cs typeface="Trebuchet MS"/>
                <a:sym typeface="Trebuchet MS"/>
              </a:rPr>
              <a:t>Cat</a:t>
            </a:r>
            <a:r>
              <a:rPr b="0" i="0" lang="en-US" sz="2800" u="none" cap="none" strike="noStrike">
                <a:solidFill>
                  <a:srgbClr val="000000"/>
                </a:solidFill>
                <a:latin typeface="Trebuchet MS"/>
                <a:ea typeface="Trebuchet MS"/>
                <a:cs typeface="Trebuchet MS"/>
                <a:sym typeface="Trebuchet MS"/>
              </a:rPr>
              <a:t>(Animal):  </a:t>
            </a:r>
            <a:r>
              <a:rPr b="1" i="0" lang="en-US" sz="2800" u="none" cap="none" strike="noStrike">
                <a:solidFill>
                  <a:srgbClr val="007F00"/>
                </a:solidFill>
                <a:latin typeface="Trebuchet MS"/>
                <a:ea typeface="Trebuchet MS"/>
                <a:cs typeface="Trebuchet MS"/>
                <a:sym typeface="Trebuchet MS"/>
              </a:rPr>
              <a:t>def	</a:t>
            </a:r>
            <a:r>
              <a:rPr b="0" i="0" lang="en-US" sz="2800" u="none" cap="none" strike="noStrike">
                <a:solidFill>
                  <a:srgbClr val="0000FF"/>
                </a:solidFill>
                <a:latin typeface="Trebuchet MS"/>
                <a:ea typeface="Trebuchet MS"/>
                <a:cs typeface="Trebuchet MS"/>
                <a:sym typeface="Trebuchet MS"/>
              </a:rPr>
              <a:t>talk</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self</a:t>
            </a:r>
            <a:r>
              <a:rPr b="0" i="0" lang="en-US" sz="2800" u="none" cap="none" strike="noStrike">
                <a:solidFill>
                  <a:srgbClr val="000000"/>
                </a:solidFill>
                <a:latin typeface="Trebuchet MS"/>
                <a:ea typeface="Trebuchet MS"/>
                <a:cs typeface="Trebuchet MS"/>
                <a:sym typeface="Trebuchet MS"/>
              </a:rPr>
              <a:t>):</a:t>
            </a:r>
            <a:endParaRPr/>
          </a:p>
          <a:p>
            <a:pPr indent="1536064" lvl="0" marL="0" marR="0" rtl="0" algn="l">
              <a:lnSpc>
                <a:spcPct val="110714"/>
              </a:lnSpc>
              <a:spcBef>
                <a:spcPts val="0"/>
              </a:spcBef>
              <a:spcAft>
                <a:spcPts val="0"/>
              </a:spcAft>
              <a:buClr>
                <a:srgbClr val="007F00"/>
              </a:buClr>
              <a:buSzPts val="2800"/>
              <a:buFont typeface="Trebuchet MS"/>
              <a:buNone/>
            </a:pPr>
            <a:r>
              <a:rPr b="1" i="0" lang="en-US" sz="2800" u="none" cap="none" strike="noStrike">
                <a:solidFill>
                  <a:srgbClr val="007F00"/>
                </a:solidFill>
                <a:latin typeface="Trebuchet MS"/>
                <a:ea typeface="Trebuchet MS"/>
                <a:cs typeface="Trebuchet MS"/>
                <a:sym typeface="Trebuchet MS"/>
              </a:rPr>
              <a:t>print	</a:t>
            </a:r>
            <a:r>
              <a:rPr b="0" i="0" lang="en-US" sz="2800" u="none" cap="none" strike="noStrike">
                <a:solidFill>
                  <a:srgbClr val="B92020"/>
                </a:solidFill>
                <a:latin typeface="Trebuchet MS"/>
                <a:ea typeface="Trebuchet MS"/>
                <a:cs typeface="Trebuchet MS"/>
                <a:sym typeface="Trebuchet MS"/>
              </a:rPr>
              <a:t>'</a:t>
            </a:r>
            <a:r>
              <a:rPr b="1" i="0" lang="en-US" sz="2800" u="none" cap="none" strike="noStrike">
                <a:solidFill>
                  <a:srgbClr val="BA6687"/>
                </a:solidFill>
                <a:latin typeface="Trebuchet MS"/>
                <a:ea typeface="Trebuchet MS"/>
                <a:cs typeface="Trebuchet MS"/>
                <a:sym typeface="Trebuchet MS"/>
              </a:rPr>
              <a:t>%s	</a:t>
            </a:r>
            <a:r>
              <a:rPr b="0" i="0" lang="en-US" sz="2800" u="none" cap="none" strike="noStrike">
                <a:solidFill>
                  <a:srgbClr val="B92020"/>
                </a:solidFill>
                <a:latin typeface="Trebuchet MS"/>
                <a:ea typeface="Trebuchet MS"/>
                <a:cs typeface="Trebuchet MS"/>
                <a:sym typeface="Trebuchet MS"/>
              </a:rPr>
              <a:t>says,	"Meow!"'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a:t>
            </a:r>
            <a:r>
              <a:rPr b="0" i="0" lang="en-US" sz="2800" u="none" cap="none" strike="noStrike">
                <a:solidFill>
                  <a:srgbClr val="007F00"/>
                </a:solidFill>
                <a:latin typeface="Trebuchet MS"/>
                <a:ea typeface="Trebuchet MS"/>
                <a:cs typeface="Trebuchet MS"/>
                <a:sym typeface="Trebuchet MS"/>
              </a:rPr>
              <a:t>self</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name)</a:t>
            </a:r>
            <a:endParaRPr/>
          </a:p>
          <a:p>
            <a:pPr indent="0" lvl="0" marL="0" marR="0" rtl="0" algn="l">
              <a:lnSpc>
                <a:spcPct val="100000"/>
              </a:lnSpc>
              <a:spcBef>
                <a:spcPts val="0"/>
              </a:spcBef>
              <a:spcAft>
                <a:spcPts val="0"/>
              </a:spcAft>
              <a:buClr>
                <a:srgbClr val="000000"/>
              </a:buClr>
              <a:buSzPts val="2800"/>
              <a:buFont typeface="Times New Roman"/>
              <a:buNone/>
            </a:pPr>
            <a:r>
              <a:t/>
            </a:r>
            <a:endParaRPr b="0" i="0" sz="2800" u="none" cap="none" strike="noStrike">
              <a:solidFill>
                <a:srgbClr val="000000"/>
              </a:solidFill>
              <a:latin typeface="Trebuchet MS"/>
              <a:ea typeface="Trebuchet MS"/>
              <a:cs typeface="Trebuchet MS"/>
              <a:sym typeface="Trebuchet MS"/>
            </a:endParaRPr>
          </a:p>
          <a:p>
            <a:pPr indent="12700" lvl="0" marL="0" marR="3813809" rtl="0" algn="l">
              <a:lnSpc>
                <a:spcPct val="114285"/>
              </a:lnSpc>
              <a:spcBef>
                <a:spcPts val="0"/>
              </a:spcBef>
              <a:spcAft>
                <a:spcPts val="0"/>
              </a:spcAft>
              <a:buClr>
                <a:srgbClr val="000000"/>
              </a:buClr>
              <a:buSzPts val="2800"/>
              <a:buFont typeface="Trebuchet MS"/>
              <a:buNone/>
            </a:pPr>
            <a:r>
              <a:rPr b="0" i="0" lang="en-US" sz="2800" u="none" cap="none" strike="noStrike">
                <a:solidFill>
                  <a:srgbClr val="000000"/>
                </a:solidFill>
                <a:latin typeface="Trebuchet MS"/>
                <a:ea typeface="Trebuchet MS"/>
                <a:cs typeface="Trebuchet MS"/>
                <a:sym typeface="Trebuchet MS"/>
              </a:rPr>
              <a:t>cat	</a:t>
            </a:r>
            <a:r>
              <a:rPr b="0" i="0" lang="en-US" sz="2800" u="none" cap="none" strike="noStrike">
                <a:solidFill>
                  <a:srgbClr val="666666"/>
                </a:solidFill>
                <a:latin typeface="Trebuchet MS"/>
                <a:ea typeface="Trebuchet MS"/>
                <a:cs typeface="Trebuchet MS"/>
                <a:sym typeface="Trebuchet MS"/>
              </a:rPr>
              <a:t>=	</a:t>
            </a:r>
            <a:r>
              <a:rPr b="0" i="0" lang="en-US" sz="2800" u="none" cap="none" strike="noStrike">
                <a:solidFill>
                  <a:srgbClr val="000000"/>
                </a:solidFill>
                <a:latin typeface="Trebuchet MS"/>
                <a:ea typeface="Trebuchet MS"/>
                <a:cs typeface="Trebuchet MS"/>
                <a:sym typeface="Trebuchet MS"/>
              </a:rPr>
              <a:t>Cat(</a:t>
            </a:r>
            <a:r>
              <a:rPr b="0" i="0" lang="en-US" sz="2800" u="none" cap="none" strike="noStrike">
                <a:solidFill>
                  <a:srgbClr val="B92020"/>
                </a:solidFill>
                <a:latin typeface="Trebuchet MS"/>
                <a:ea typeface="Trebuchet MS"/>
                <a:cs typeface="Trebuchet MS"/>
                <a:sym typeface="Trebuchet MS"/>
              </a:rPr>
              <a:t>"Groucho"</a:t>
            </a:r>
            <a:r>
              <a:rPr b="0" i="0" lang="en-US" sz="2800" u="none" cap="none" strike="noStrike">
                <a:solidFill>
                  <a:srgbClr val="000000"/>
                </a:solidFill>
                <a:latin typeface="Trebuchet MS"/>
                <a:ea typeface="Trebuchet MS"/>
                <a:cs typeface="Trebuchet MS"/>
                <a:sym typeface="Trebuchet MS"/>
              </a:rPr>
              <a:t>)  cat</a:t>
            </a:r>
            <a:r>
              <a:rPr b="0" i="0" lang="en-US" sz="2800" u="none" cap="none" strike="noStrike">
                <a:solidFill>
                  <a:srgbClr val="666666"/>
                </a:solidFill>
                <a:latin typeface="Trebuchet MS"/>
                <a:ea typeface="Trebuchet MS"/>
                <a:cs typeface="Trebuchet MS"/>
                <a:sym typeface="Trebuchet MS"/>
              </a:rPr>
              <a:t>.</a:t>
            </a:r>
            <a:r>
              <a:rPr b="0" i="0" lang="en-US" sz="2800" u="none" cap="none" strike="noStrike">
                <a:solidFill>
                  <a:srgbClr val="000000"/>
                </a:solidFill>
                <a:latin typeface="Trebuchet MS"/>
                <a:ea typeface="Trebuchet MS"/>
                <a:cs typeface="Trebuchet MS"/>
                <a:sym typeface="Trebuchet MS"/>
              </a:rPr>
              <a:t>talk()	</a:t>
            </a:r>
            <a:r>
              <a:rPr b="0" i="0" lang="en-US" sz="2800" u="none" cap="none" strike="noStrike">
                <a:solidFill>
                  <a:srgbClr val="3F7F7F"/>
                </a:solidFill>
                <a:latin typeface="Trebuchet MS"/>
                <a:ea typeface="Trebuchet MS"/>
                <a:cs typeface="Trebuchet MS"/>
                <a:sym typeface="Trebuchet MS"/>
              </a:rPr>
              <a:t>#	invoke	method</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108"/>
          <p:cNvSpPr txBox="1"/>
          <p:nvPr>
            <p:ph type="title"/>
          </p:nvPr>
        </p:nvSpPr>
        <p:spPr>
          <a:xfrm>
            <a:off x="3474720" y="488949"/>
            <a:ext cx="3128011" cy="848362"/>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a:t>
            </a:r>
            <a:r>
              <a:rPr lang="en-US"/>
              <a:t>lasses</a:t>
            </a:r>
            <a:endParaRPr/>
          </a:p>
        </p:txBody>
      </p:sp>
      <p:sp>
        <p:nvSpPr>
          <p:cNvPr id="633" name="Google Shape;633;p108"/>
          <p:cNvSpPr txBox="1"/>
          <p:nvPr/>
        </p:nvSpPr>
        <p:spPr>
          <a:xfrm>
            <a:off x="491506" y="2037075"/>
            <a:ext cx="9733200" cy="3486000"/>
          </a:xfrm>
          <a:prstGeom prst="rect">
            <a:avLst/>
          </a:prstGeom>
          <a:noFill/>
          <a:ln>
            <a:noFill/>
          </a:ln>
        </p:spPr>
        <p:txBody>
          <a:bodyPr anchorCtr="0" anchor="t" bIns="0" lIns="0" spcFirstLastPara="1" rIns="0" wrap="square" tIns="0">
            <a:noAutofit/>
          </a:bodyPr>
          <a:lstStyle/>
          <a:p>
            <a:pPr indent="-1078228" lvl="0" marL="1090293" marR="5080" rtl="0" algn="l">
              <a:lnSpc>
                <a:spcPct val="115000"/>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class	</a:t>
            </a:r>
            <a:r>
              <a:rPr b="1" i="0" lang="en-US" sz="4000" u="none" cap="none" strike="noStrike">
                <a:solidFill>
                  <a:srgbClr val="0000FF"/>
                </a:solidFill>
                <a:latin typeface="Trebuchet MS"/>
                <a:ea typeface="Trebuchet MS"/>
                <a:cs typeface="Trebuchet MS"/>
                <a:sym typeface="Trebuchet MS"/>
              </a:rPr>
              <a:t>Cheetah</a:t>
            </a:r>
            <a:r>
              <a:rPr b="0" i="0" lang="en-US" sz="4000" u="none" cap="none" strike="noStrike">
                <a:solidFill>
                  <a:srgbClr val="000000"/>
                </a:solidFill>
                <a:latin typeface="Trebuchet MS"/>
                <a:ea typeface="Trebuchet MS"/>
                <a:cs typeface="Trebuchet MS"/>
                <a:sym typeface="Trebuchet MS"/>
              </a:rPr>
              <a:t>(Cat):  </a:t>
            </a:r>
            <a:endParaRPr b="0" i="0" sz="4000" u="none" cap="none" strike="noStrike">
              <a:solidFill>
                <a:srgbClr val="000000"/>
              </a:solidFill>
              <a:latin typeface="Trebuchet MS"/>
              <a:ea typeface="Trebuchet MS"/>
              <a:cs typeface="Trebuchet MS"/>
              <a:sym typeface="Trebuchet MS"/>
            </a:endParaRPr>
          </a:p>
          <a:p>
            <a:pPr indent="-1078228" lvl="0" marL="1547493" marR="5080"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a:t>
            </a:r>
            <a:endParaRPr sz="4000">
              <a:solidFill>
                <a:srgbClr val="B92020"/>
              </a:solidFill>
              <a:latin typeface="Trebuchet MS"/>
              <a:ea typeface="Trebuchet MS"/>
              <a:cs typeface="Trebuchet MS"/>
              <a:sym typeface="Trebuchet MS"/>
            </a:endParaRPr>
          </a:p>
          <a:p>
            <a:pPr indent="-1078228" lvl="0" marL="1547493" marR="5080"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classes	can	have  docstrings</a:t>
            </a:r>
            <a:endParaRPr b="0" i="0" sz="4000" u="none" cap="none" strike="noStrike">
              <a:solidFill>
                <a:srgbClr val="B92020"/>
              </a:solidFill>
              <a:latin typeface="Trebuchet MS"/>
              <a:ea typeface="Trebuchet MS"/>
              <a:cs typeface="Trebuchet MS"/>
              <a:sym typeface="Trebuchet MS"/>
            </a:endParaRPr>
          </a:p>
          <a:p>
            <a:pPr indent="-1078228" lvl="0" marL="1547493" marR="5080" rtl="0" algn="l">
              <a:lnSpc>
                <a:spcPct val="115000"/>
              </a:lnSpc>
              <a:spcBef>
                <a:spcPts val="0"/>
              </a:spcBef>
              <a:spcAft>
                <a:spcPts val="0"/>
              </a:spcAft>
              <a:buClr>
                <a:srgbClr val="007F00"/>
              </a:buClr>
              <a:buSzPts val="4000"/>
              <a:buFont typeface="Trebuchet MS"/>
              <a:buNone/>
            </a:pPr>
            <a:r>
              <a:rPr b="0" i="0" lang="en-US" sz="4000" u="none" cap="none" strike="noStrike">
                <a:solidFill>
                  <a:srgbClr val="B92020"/>
                </a:solidFill>
                <a:latin typeface="Trebuchet MS"/>
                <a:ea typeface="Trebuchet MS"/>
                <a:cs typeface="Trebuchet MS"/>
                <a:sym typeface="Trebuchet MS"/>
              </a:rPr>
              <a:t>"""</a:t>
            </a:r>
            <a:endParaRPr/>
          </a:p>
          <a:p>
            <a:pPr indent="0" lvl="0" marL="0" marR="0" rtl="0" algn="l">
              <a:lnSpc>
                <a:spcPct val="100000"/>
              </a:lnSpc>
              <a:spcBef>
                <a:spcPts val="0"/>
              </a:spcBef>
              <a:spcAft>
                <a:spcPts val="0"/>
              </a:spcAft>
              <a:buClr>
                <a:srgbClr val="000000"/>
              </a:buClr>
              <a:buSzPts val="4000"/>
              <a:buFont typeface="Times New Roman"/>
              <a:buNone/>
            </a:pPr>
            <a:r>
              <a:t/>
            </a:r>
            <a:endParaRPr b="0" i="0" sz="4000" u="none" cap="none" strike="noStrike">
              <a:solidFill>
                <a:srgbClr val="B92020"/>
              </a:solidFill>
              <a:latin typeface="Trebuchet MS"/>
              <a:ea typeface="Trebuchet MS"/>
              <a:cs typeface="Trebuchet MS"/>
              <a:sym typeface="Trebuchet MS"/>
            </a:endParaRPr>
          </a:p>
          <a:p>
            <a:pPr indent="1102994"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def	</a:t>
            </a:r>
            <a:r>
              <a:rPr b="0" i="0" lang="en-US" sz="4000" u="none" cap="none" strike="noStrike">
                <a:solidFill>
                  <a:srgbClr val="0000FF"/>
                </a:solidFill>
                <a:latin typeface="Trebuchet MS"/>
                <a:ea typeface="Trebuchet MS"/>
                <a:cs typeface="Trebuchet MS"/>
                <a:sym typeface="Trebuchet MS"/>
              </a:rPr>
              <a:t>talk</a:t>
            </a:r>
            <a:r>
              <a:rPr b="0" i="0" lang="en-US" sz="4000" u="none" cap="none" strike="noStrike">
                <a:solidFill>
                  <a:srgbClr val="000000"/>
                </a:solidFill>
                <a:latin typeface="Trebuchet MS"/>
                <a:ea typeface="Trebuchet MS"/>
                <a:cs typeface="Trebuchet MS"/>
                <a:sym typeface="Trebuchet MS"/>
              </a:rPr>
              <a:t>(</a:t>
            </a:r>
            <a:r>
              <a:rPr b="0" i="0" lang="en-US" sz="4000" u="none" cap="none" strike="noStrike">
                <a:solidFill>
                  <a:srgbClr val="007F00"/>
                </a:solidFill>
                <a:latin typeface="Trebuchet MS"/>
                <a:ea typeface="Trebuchet MS"/>
                <a:cs typeface="Trebuchet MS"/>
                <a:sym typeface="Trebuchet MS"/>
              </a:rPr>
              <a:t>self</a:t>
            </a:r>
            <a:r>
              <a:rPr b="0" i="0" lang="en-US" sz="4000" u="none" cap="none" strike="noStrike">
                <a:solidFill>
                  <a:srgbClr val="000000"/>
                </a:solidFill>
                <a:latin typeface="Trebuchet MS"/>
                <a:ea typeface="Trebuchet MS"/>
                <a:cs typeface="Trebuchet MS"/>
                <a:sym typeface="Trebuchet MS"/>
              </a:rPr>
              <a:t>):</a:t>
            </a:r>
            <a:endParaRPr/>
          </a:p>
          <a:p>
            <a:pPr indent="2194560" lvl="0" marL="0" marR="0" rtl="0" algn="l">
              <a:lnSpc>
                <a:spcPct val="117499"/>
              </a:lnSpc>
              <a:spcBef>
                <a:spcPts val="0"/>
              </a:spcBef>
              <a:spcAft>
                <a:spcPts val="0"/>
              </a:spcAft>
              <a:buClr>
                <a:srgbClr val="007F00"/>
              </a:buClr>
              <a:buSzPts val="4000"/>
              <a:buFont typeface="Trebuchet MS"/>
              <a:buNone/>
            </a:pPr>
            <a:r>
              <a:rPr b="1" i="0" lang="en-US" sz="4000" u="none" cap="none" strike="noStrike">
                <a:solidFill>
                  <a:srgbClr val="007F00"/>
                </a:solidFill>
                <a:latin typeface="Trebuchet MS"/>
                <a:ea typeface="Trebuchet MS"/>
                <a:cs typeface="Trebuchet MS"/>
                <a:sym typeface="Trebuchet MS"/>
              </a:rPr>
              <a:t>print	</a:t>
            </a:r>
            <a:r>
              <a:rPr b="0" i="0" lang="en-US" sz="4000" u="none" cap="none" strike="noStrike">
                <a:solidFill>
                  <a:srgbClr val="B92020"/>
                </a:solidFill>
                <a:latin typeface="Trebuchet MS"/>
                <a:ea typeface="Trebuchet MS"/>
                <a:cs typeface="Trebuchet MS"/>
                <a:sym typeface="Trebuchet MS"/>
              </a:rPr>
              <a:t>"Growl"</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109"/>
          <p:cNvSpPr txBox="1"/>
          <p:nvPr>
            <p:ph type="title"/>
          </p:nvPr>
        </p:nvSpPr>
        <p:spPr>
          <a:xfrm>
            <a:off x="2232426" y="575475"/>
            <a:ext cx="6463800" cy="848400"/>
          </a:xfrm>
          <a:prstGeom prst="rect">
            <a:avLst/>
          </a:prstGeom>
          <a:noFill/>
          <a:ln>
            <a:noFill/>
          </a:ln>
        </p:spPr>
        <p:txBody>
          <a:bodyPr anchorCtr="0" anchor="t" bIns="0" lIns="0" spcFirstLastPara="1" rIns="0" wrap="square" tIns="0">
            <a:noAutofit/>
          </a:bodyPr>
          <a:lstStyle/>
          <a:p>
            <a:pPr indent="12700" lvl="0" marL="0" rtl="0" algn="l">
              <a:lnSpc>
                <a:spcPct val="100000"/>
              </a:lnSpc>
              <a:spcBef>
                <a:spcPts val="0"/>
              </a:spcBef>
              <a:spcAft>
                <a:spcPts val="0"/>
              </a:spcAft>
              <a:buClr>
                <a:srgbClr val="000000"/>
              </a:buClr>
              <a:buSzPts val="5400"/>
              <a:buFont typeface="Arial"/>
              <a:buNone/>
            </a:pPr>
            <a:r>
              <a:rPr lang="en-US" sz="5400"/>
              <a:t>Class Naming</a:t>
            </a:r>
            <a:endParaRPr/>
          </a:p>
        </p:txBody>
      </p:sp>
      <p:sp>
        <p:nvSpPr>
          <p:cNvPr id="639" name="Google Shape;639;p109"/>
          <p:cNvSpPr txBox="1"/>
          <p:nvPr/>
        </p:nvSpPr>
        <p:spPr>
          <a:xfrm>
            <a:off x="599440" y="2903218"/>
            <a:ext cx="4975226" cy="1977282"/>
          </a:xfrm>
          <a:prstGeom prst="rect">
            <a:avLst/>
          </a:prstGeom>
          <a:noFill/>
          <a:ln>
            <a:noFill/>
          </a:ln>
        </p:spPr>
        <p:txBody>
          <a:bodyPr anchorCtr="0" anchor="t" bIns="0" lIns="0" spcFirstLastPara="1" rIns="0" wrap="square" tIns="0">
            <a:noAutofit/>
          </a:bodyPr>
          <a:lstStyle/>
          <a:p>
            <a:pPr indent="-323850" lvl="0" marL="336550" marR="0" rtl="0" algn="l">
              <a:lnSpc>
                <a:spcPct val="100000"/>
              </a:lnSpc>
              <a:spcBef>
                <a:spcPts val="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CamelCase</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don't start with numbers</a:t>
            </a:r>
            <a:endParaRPr/>
          </a:p>
          <a:p>
            <a:pPr indent="-323850" lvl="0" marL="336550" marR="0" rtl="0" algn="l">
              <a:lnSpc>
                <a:spcPct val="100000"/>
              </a:lnSpc>
              <a:spcBef>
                <a:spcPts val="1100"/>
              </a:spcBef>
              <a:spcAft>
                <a:spcPts val="0"/>
              </a:spcAft>
              <a:buClr>
                <a:srgbClr val="000000"/>
              </a:buClr>
              <a:buSzPts val="1800"/>
              <a:buFont typeface="Trebuchet MS"/>
              <a:buChar char="●"/>
            </a:pPr>
            <a:r>
              <a:rPr b="0" i="0" lang="en-US" sz="4000" u="none" cap="none" strike="noStrike">
                <a:solidFill>
                  <a:srgbClr val="000000"/>
                </a:solidFill>
                <a:latin typeface="Arial"/>
                <a:ea typeface="Arial"/>
                <a:cs typeface="Arial"/>
                <a:sym typeface="Arial"/>
              </a:rPr>
              <a:t>Nouns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