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60" r:id="rId4"/>
  </p:sldMasterIdLst>
  <p:notesMasterIdLst>
    <p:notesMasterId r:id="rId50"/>
  </p:notesMasterIdLst>
  <p:handoutMasterIdLst>
    <p:handoutMasterId r:id="rId51"/>
  </p:handoutMasterIdLst>
  <p:sldIdLst>
    <p:sldId id="413" r:id="rId5"/>
    <p:sldId id="484" r:id="rId6"/>
    <p:sldId id="443" r:id="rId7"/>
    <p:sldId id="442" r:id="rId8"/>
    <p:sldId id="441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5" r:id="rId40"/>
    <p:sldId id="474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3" r:id="rId4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0000"/>
    <a:srgbClr val="81DEFF"/>
    <a:srgbClr val="DDDDDD"/>
    <a:srgbClr val="0066FF"/>
    <a:srgbClr val="008000"/>
    <a:srgbClr val="009900"/>
    <a:srgbClr val="00CC00"/>
    <a:srgbClr val="00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7" autoAdjust="0"/>
    <p:restoredTop sz="78324" autoAdjust="0"/>
  </p:normalViewPr>
  <p:slideViewPr>
    <p:cSldViewPr snapToGrid="0">
      <p:cViewPr>
        <p:scale>
          <a:sx n="82" d="100"/>
          <a:sy n="82" d="100"/>
        </p:scale>
        <p:origin x="-122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318" y="-22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t" anchorCtr="0" compatLnSpc="1">
            <a:prstTxWarp prst="textNoShape">
              <a:avLst/>
            </a:prstTxWarp>
          </a:bodyPr>
          <a:lstStyle>
            <a:lvl1pPr defTabSz="933178" eaLnBrk="0" hangingPunct="0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t" anchorCtr="0" compatLnSpc="1">
            <a:prstTxWarp prst="textNoShape">
              <a:avLst/>
            </a:prstTxWarp>
          </a:bodyPr>
          <a:lstStyle>
            <a:lvl1pPr algn="r" defTabSz="933178" eaLnBrk="0" hangingPunct="0">
              <a:defRPr sz="1300">
                <a:cs typeface="Arial" charset="0"/>
              </a:defRPr>
            </a:lvl1pPr>
          </a:lstStyle>
          <a:p>
            <a:pPr>
              <a:defRPr/>
            </a:pPr>
            <a:fld id="{D8660633-AA9D-479D-BA4C-4B01AE814B0E}" type="datetimeFigureOut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b" anchorCtr="0" compatLnSpc="1">
            <a:prstTxWarp prst="textNoShape">
              <a:avLst/>
            </a:prstTxWarp>
          </a:bodyPr>
          <a:lstStyle>
            <a:lvl1pPr defTabSz="933178" eaLnBrk="0" hangingPunct="0">
              <a:defRPr sz="13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FOUO-MCSFR Consol ASN v5_100616FOUO-MCSFR Consol ASN v4_100615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b" anchorCtr="0" compatLnSpc="1">
            <a:prstTxWarp prst="textNoShape">
              <a:avLst/>
            </a:prstTxWarp>
          </a:bodyPr>
          <a:lstStyle>
            <a:lvl1pPr algn="r" defTabSz="933178" eaLnBrk="0" hangingPunct="0">
              <a:defRPr sz="1300">
                <a:cs typeface="Arial" charset="0"/>
              </a:defRPr>
            </a:lvl1pPr>
          </a:lstStyle>
          <a:p>
            <a:pPr>
              <a:defRPr/>
            </a:pPr>
            <a:fld id="{23AD18CB-77F9-44C5-9648-C913FE5C9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4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t" anchorCtr="0" compatLnSpc="1">
            <a:prstTxWarp prst="textNoShape">
              <a:avLst/>
            </a:prstTxWarp>
          </a:bodyPr>
          <a:lstStyle>
            <a:lvl1pPr defTabSz="933178" eaLnBrk="0" hangingPunct="0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t" anchorCtr="0" compatLnSpc="1">
            <a:prstTxWarp prst="textNoShape">
              <a:avLst/>
            </a:prstTxWarp>
          </a:bodyPr>
          <a:lstStyle>
            <a:lvl1pPr algn="r" defTabSz="933178" eaLnBrk="0" hangingPunct="0">
              <a:defRPr sz="1300">
                <a:cs typeface="Arial" charset="0"/>
              </a:defRPr>
            </a:lvl1pPr>
          </a:lstStyle>
          <a:p>
            <a:pPr>
              <a:defRPr/>
            </a:pPr>
            <a:fld id="{137A8A27-412B-4C1B-BDA4-1B5EF92F82CA}" type="datetimeFigureOut">
              <a:rPr lang="en-US"/>
              <a:pPr>
                <a:defRPr/>
              </a:pPr>
              <a:t>9/25/2015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b" anchorCtr="0" compatLnSpc="1">
            <a:prstTxWarp prst="textNoShape">
              <a:avLst/>
            </a:prstTxWarp>
          </a:bodyPr>
          <a:lstStyle>
            <a:lvl1pPr defTabSz="933178" eaLnBrk="0" hangingPunct="0">
              <a:defRPr sz="13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FOUO-MCSFR Consol ASN v5_100616FOUO-MCSFR Consol ASN v5_100616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b" anchorCtr="0" compatLnSpc="1">
            <a:prstTxWarp prst="textNoShape">
              <a:avLst/>
            </a:prstTxWarp>
          </a:bodyPr>
          <a:lstStyle>
            <a:lvl1pPr algn="r" defTabSz="933178" eaLnBrk="0" hangingPunct="0">
              <a:defRPr sz="1600" b="1">
                <a:cs typeface="Arial" charset="0"/>
              </a:defRPr>
            </a:lvl1pPr>
          </a:lstStyle>
          <a:p>
            <a:pPr>
              <a:defRPr/>
            </a:pPr>
            <a:fld id="{C94948B6-DD80-4EB8-A447-2A95DB895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59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0588"/>
            <a:fld id="{B716001E-3C4C-469A-9BF9-AC7C88A220B6}" type="slidenum">
              <a:rPr lang="en-US" smtClean="0"/>
              <a:pPr defTabSz="890588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r>
              <a:rPr lang="en-US" smtClean="0"/>
              <a:t>FOUO-MCSFR Consol ASN v5_100616FOUO-MCSFR Consol ASN v5_100616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1360EF30-91B8-4EBB-A0B4-05FA533A3559}" type="slidenum">
              <a:rPr lang="en-US" smtClean="0"/>
              <a:pPr defTabSz="931863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npo00000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633538" y="1096963"/>
            <a:ext cx="5922962" cy="4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Text Box 23"/>
          <p:cNvSpPr txBox="1">
            <a:spLocks noChangeArrowheads="1"/>
          </p:cNvSpPr>
          <p:nvPr userDrawn="1"/>
        </p:nvSpPr>
        <p:spPr bwMode="auto">
          <a:xfrm>
            <a:off x="8680450" y="6542088"/>
            <a:ext cx="40005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9F19F16-6210-4F08-B4FF-770CA88E2C3C}" type="slidenum">
              <a:rPr lang="en-US" sz="1400" smtClean="0"/>
              <a:pPr eaLnBrk="1" hangingPunct="1">
                <a:defRPr/>
              </a:pPr>
              <a:t>‹#›</a:t>
            </a:fld>
            <a:endParaRPr lang="en-US" sz="1400" smtClean="0"/>
          </a:p>
        </p:txBody>
      </p:sp>
      <p:pic>
        <p:nvPicPr>
          <p:cNvPr id="1028" name="Picture 2" descr="D:\Documents and Settings\paul.l.stokes\My Documents\80 - Work Week 31 Dec 2012 - 25 Jan 2013\Disk 2B - Student Pirates - CY-13\Comm Pirates CY-13\New and Old MCCES Logos\MCCES_logo_large_JPG.jp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6335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 descr="CTC 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556500" y="76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61" r:id="rId1"/>
    <p:sldLayoutId id="2147485362" r:id="rId2"/>
    <p:sldLayoutId id="2147485363" r:id="rId3"/>
    <p:sldLayoutId id="2147485364" r:id="rId4"/>
    <p:sldLayoutId id="2147485365" r:id="rId5"/>
    <p:sldLayoutId id="2147485366" r:id="rId6"/>
    <p:sldLayoutId id="2147485367" r:id="rId7"/>
    <p:sldLayoutId id="2147485368" r:id="rId8"/>
    <p:sldLayoutId id="2147485369" r:id="rId9"/>
    <p:sldLayoutId id="2147485370" r:id="rId10"/>
    <p:sldLayoutId id="2147485371" r:id="rId11"/>
    <p:sldLayoutId id="2147485372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250" y="1447800"/>
            <a:ext cx="7772400" cy="2536825"/>
          </a:xfrm>
        </p:spPr>
        <p:txBody>
          <a:bodyPr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800" b="0" cap="none" dirty="0" smtClean="0">
                <a:solidFill>
                  <a:schemeClr val="tx1"/>
                </a:solidFill>
              </a:rPr>
              <a:t>IT Essentials</a:t>
            </a:r>
            <a:br>
              <a:rPr lang="en-US" sz="2800" b="0" cap="none" dirty="0" smtClean="0">
                <a:solidFill>
                  <a:schemeClr val="tx1"/>
                </a:solidFill>
              </a:rPr>
            </a:br>
            <a:r>
              <a:rPr lang="en-US" sz="2800" b="0" cap="none" dirty="0">
                <a:solidFill>
                  <a:schemeClr val="tx1"/>
                </a:solidFill>
              </a:rPr>
              <a:t/>
            </a:r>
            <a:br>
              <a:rPr lang="en-US" sz="2800" b="0" cap="none" dirty="0">
                <a:solidFill>
                  <a:schemeClr val="tx1"/>
                </a:solidFill>
              </a:rPr>
            </a:br>
            <a:r>
              <a:rPr lang="en-US" sz="2800" u="sng" dirty="0" smtClean="0">
                <a:solidFill>
                  <a:schemeClr val="tx1"/>
                </a:solidFill>
              </a:rPr>
              <a:t>C</a:t>
            </a:r>
            <a:r>
              <a:rPr lang="en-US" sz="2800" u="sng" cap="none" dirty="0" smtClean="0">
                <a:solidFill>
                  <a:schemeClr val="tx1"/>
                </a:solidFill>
              </a:rPr>
              <a:t>ommon Problems and Solutions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 smtClean="0"/>
              <a:t>booting a computer with a RAID configuration, an error states, “</a:t>
            </a:r>
            <a:r>
              <a:rPr lang="en-US" dirty="0" smtClean="0"/>
              <a:t>RAID </a:t>
            </a:r>
            <a:r>
              <a:rPr lang="en-US" dirty="0" smtClean="0"/>
              <a:t>cannot be found</a:t>
            </a:r>
            <a:r>
              <a:rPr lang="en-US" dirty="0" smtClean="0"/>
              <a:t>.”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Cables connected to the hard drives are connected incorrectly.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external RAID controller is not receiving 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RAID controller has failed.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BIOS settings are incorrect.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8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214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Cables connected to the hard drives are connected incorrectly.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33060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Examine all of the cable connections to all of the drives in the array.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28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external RAID controller is not receiving power.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Check the power connection to the RAID controller.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28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RAID controller has </a:t>
            </a:r>
            <a:r>
              <a:rPr lang="en-US" dirty="0" smtClean="0"/>
              <a:t>failed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RAID controller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28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BIOS settings are </a:t>
            </a:r>
            <a:r>
              <a:rPr lang="en-US" dirty="0" smtClean="0"/>
              <a:t>incorrect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Reconfigure the BIOS settings for the RAID controller.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28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RAID stops working.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9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external RAID controller is not receiving 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RAID controller has failed.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BIOS settings are incorrect.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78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external RAID controller is not receiving power</a:t>
            </a:r>
            <a:r>
              <a:rPr lang="en-US" dirty="0" smtClean="0"/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Check the power connection to the RAID controller.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90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RAID controller has failed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RAID controller.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06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929" y="3148314"/>
            <a:ext cx="769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Components and Peripherals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0551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BIOS settings are incorrect.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Reconfigure the BIOS settings for the RAID controller.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85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computer exhibits slow performance.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78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does not have enough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computer is running too many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hard drive is full.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89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does not have enough 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Install additional RAM.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89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computer is running too many programs.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Close unneeded programs.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96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hard drive is full.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Run Disk Cleanup or replace the hard drive with a larger capacity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44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does not recognize a SCSI drive.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59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SCSI drive has an incorrect SCSI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SCSI termination is not set 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external SCSI drive was not powered on prior to booting the computer.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92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SCSI drive has an incorrect SCSI ID.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Reconfigure the SCSI ID.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986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SCSI termination is not set correctly.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Ensure that the SCSI chain is terminated at the correct end points.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55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booting a system to </a:t>
            </a:r>
            <a:r>
              <a:rPr lang="en-US" dirty="0" smtClean="0"/>
              <a:t>Windows, a</a:t>
            </a:r>
            <a:r>
              <a:rPr lang="en-US" dirty="0" smtClean="0"/>
              <a:t>n </a:t>
            </a:r>
            <a:r>
              <a:rPr lang="en-US" dirty="0"/>
              <a:t>“</a:t>
            </a:r>
            <a:r>
              <a:rPr lang="en-US" dirty="0" smtClean="0"/>
              <a:t>OS </a:t>
            </a:r>
            <a:r>
              <a:rPr lang="en-US" dirty="0"/>
              <a:t>not found” error message is displayed when the computer is started.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external SCSI drive was not powered on prior to booting the computer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854577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Turn on the drive before booting the computer.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07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user calls and states that their new removable flash </a:t>
            </a:r>
            <a:r>
              <a:rPr lang="en-US" dirty="0" smtClean="0"/>
              <a:t>dice is not recognized by their computer when they plug it into their USB port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37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OS does not have the correct drivers for the removable external drive.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USB port has too many attached devices to supply adequate power.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0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OS does not have the correct drivers for the removable external drive.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Download the correct drivers for the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835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USB port has too many attached devices to supply adequate power.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Attach external power to the device or remove some of the USB devices.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7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After updating the CMOS firmware, the computer will not start.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86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CMOS firmware update did not install correctly.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37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CMOS firmware update did not install correctly.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854577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Restore the original firmware from the onboard backup if there is one available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787400" y="3703296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Contact the motherboard manufacturer to obtain a new CMOS chip.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12800" y="4631200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If the motherboard has two CMOS chips, the second CMOS chip can be used.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61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computer reboots without warning, locks up, or displays error messages or the BSOD.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2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front-side bus is set too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CPU multiplier is set too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CPU voltage is set too high.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708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hard drive has </a:t>
            </a:r>
            <a:r>
              <a:rPr lang="en-US" dirty="0" smtClean="0"/>
              <a:t>failed.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hard drive is not </a:t>
            </a:r>
            <a:r>
              <a:rPr lang="en-US" dirty="0" err="1"/>
              <a:t>jumpered</a:t>
            </a:r>
            <a:r>
              <a:rPr lang="en-US" dirty="0"/>
              <a:t> </a:t>
            </a:r>
            <a:r>
              <a:rPr lang="en-US" dirty="0" smtClean="0"/>
              <a:t>correctly.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boot order is not set correctly in </a:t>
            </a:r>
            <a:r>
              <a:rPr lang="en-US" dirty="0" smtClean="0"/>
              <a:t>BIOS.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MBR is corrupted.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front-side bus is set too high.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Reset the factory settings for the motherboard.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Lower the FSB setting.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64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CPU multiplier is set too </a:t>
            </a:r>
            <a:r>
              <a:rPr lang="en-US" dirty="0" smtClean="0"/>
              <a:t>high.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Reset the factory settings for the motherboard.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Lower the multiplier settings.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9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CPU voltage is set too high.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Reset the factory settings for the motherboard.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Lower the CPU voltage settings.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0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Problem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After upgrading from a single core CPU to a </a:t>
            </a:r>
            <a:r>
              <a:rPr lang="en-US" dirty="0" smtClean="0"/>
              <a:t>dual </a:t>
            </a:r>
            <a:r>
              <a:rPr lang="en-US" dirty="0" smtClean="0"/>
              <a:t>core CPU, the computer runs slower and only shows one CPU graph in Task Manager.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/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87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Probable Causes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BIOS does not recognize the multi-core CPU.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69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BIOS does not recognize the multi-core CPU.</a:t>
            </a:r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Update the CMOS firmware to support the multi-core CPU.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813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The hard drive has failed.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hard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The hard drive is not </a:t>
            </a:r>
            <a:r>
              <a:rPr lang="en-US" dirty="0" err="1" smtClean="0">
                <a:cs typeface="Times New Roman" panose="02020603050405020304" pitchFamily="18" charset="0"/>
              </a:rPr>
              <a:t>jumpered</a:t>
            </a:r>
            <a:r>
              <a:rPr lang="en-US" dirty="0" smtClean="0">
                <a:cs typeface="Times New Roman" panose="02020603050405020304" pitchFamily="18" charset="0"/>
              </a:rPr>
              <a:t> correctly.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Change the jumper settings on the hard drive (Master, Slave, or Cable Select).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42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The hard drive has failed.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Replace the hard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42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boot order is not set correctly in BIOS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Change the boot order in BIOS to boot the correct hard drive.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75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30099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0" y="1820863"/>
            <a:ext cx="228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rgbClr val="000000"/>
              </a:solidFill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651000" y="347663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Possible Solutions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812800" y="1752600"/>
            <a:ext cx="756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MBR is </a:t>
            </a:r>
            <a:r>
              <a:rPr lang="en-US" dirty="0" smtClean="0"/>
              <a:t>corrupted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12800" y="2750402"/>
            <a:ext cx="756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Boot the computer to the Recovery Console. At the command prompt, use the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fixmbr</a:t>
            </a:r>
            <a:r>
              <a:rPr lang="en-US" dirty="0" smtClean="0">
                <a:cs typeface="Times New Roman" panose="02020603050405020304" pitchFamily="18" charset="0"/>
              </a:rPr>
              <a:t> or </a:t>
            </a:r>
            <a:r>
              <a:rPr lang="en-US" dirty="0" err="1" smtClean="0">
                <a:cs typeface="Times New Roman" panose="02020603050405020304" pitchFamily="18" charset="0"/>
              </a:rPr>
              <a:t>bootrec</a:t>
            </a:r>
            <a:r>
              <a:rPr lang="en-US" dirty="0" smtClean="0"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cs typeface="Times New Roman" panose="02020603050405020304" pitchFamily="18" charset="0"/>
              </a:rPr>
              <a:t>fixboot</a:t>
            </a:r>
            <a:r>
              <a:rPr lang="en-US" dirty="0" smtClean="0">
                <a:cs typeface="Times New Roman" panose="02020603050405020304" pitchFamily="18" charset="0"/>
              </a:rPr>
              <a:t> in Windows 7 or Vista, or use the </a:t>
            </a:r>
            <a:r>
              <a:rPr lang="en-US" dirty="0" err="1" smtClean="0">
                <a:cs typeface="Times New Roman" panose="02020603050405020304" pitchFamily="18" charset="0"/>
              </a:rPr>
              <a:t>fixmbr</a:t>
            </a:r>
            <a:r>
              <a:rPr lang="en-US" dirty="0" smtClean="0">
                <a:cs typeface="Times New Roman" panose="02020603050405020304" pitchFamily="18" charset="0"/>
              </a:rPr>
              <a:t> command in Windows XP.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264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4C12978BF924F8892BEA5474B3859" ma:contentTypeVersion="1" ma:contentTypeDescription="Create a new document." ma:contentTypeScope="" ma:versionID="daecbd755e76d10e94c48b1901582e55">
  <xsd:schema xmlns:xsd="http://www.w3.org/2001/XMLSchema" xmlns:p="http://schemas.microsoft.com/office/2006/metadata/properties" targetNamespace="http://schemas.microsoft.com/office/2006/metadata/properties" ma:root="true" ma:fieldsID="ffd0f39fbfdc0aca6eafe737a0b3d4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A163A8-1AD7-4411-B9D5-0B40225E5610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6F9AD53-3B51-44C1-AC4A-BA016B8AEF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BAFDA9-F54D-4E80-996F-2DF2EE0B41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15769</TotalTime>
  <Words>1278</Words>
  <Application>Microsoft Office PowerPoint</Application>
  <PresentationFormat>On-screen Show (4:3)</PresentationFormat>
  <Paragraphs>274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 IT Essentials  Common Problems and Solutions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MROC Secretariat</Manager>
  <Company>HQMC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Corps Security Force Regiment Consolidation &amp; Recapitalization</dc:title>
  <dc:creator>Bowling CIV Steven G</dc:creator>
  <cp:lastModifiedBy>Robert J Lane</cp:lastModifiedBy>
  <cp:revision>807</cp:revision>
  <cp:lastPrinted>2013-03-20T17:47:02Z</cp:lastPrinted>
  <dcterms:created xsi:type="dcterms:W3CDTF">2010-02-17T00:51:20Z</dcterms:created>
  <dcterms:modified xsi:type="dcterms:W3CDTF">2015-09-25T17:47:52Z</dcterms:modified>
</cp:coreProperties>
</file>