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80" r:id="rId2"/>
    <p:sldId id="257" r:id="rId3"/>
    <p:sldId id="258" r:id="rId4"/>
    <p:sldId id="259" r:id="rId5"/>
    <p:sldId id="26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74" d="100"/>
          <a:sy n="74" d="100"/>
        </p:scale>
        <p:origin x="-127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C637C-40FA-4CFF-AD9C-06C8FC5F7089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4CDBE-F80D-4471-9AF9-1DA6B74F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6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72509"/>
            <a:fld id="{B716001E-3C4C-469A-9BF9-AC7C88A220B6}" type="slidenum">
              <a:rPr lang="en-US" smtClean="0"/>
              <a:pPr defTabSz="872509"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39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10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SmartArt graphic</a:t>
            </a:r>
            <a:endParaRPr lang="en-US" noProof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npo000000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633538" y="1096963"/>
            <a:ext cx="5922962" cy="46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027" name="Text Box 23"/>
          <p:cNvSpPr txBox="1">
            <a:spLocks noChangeArrowheads="1"/>
          </p:cNvSpPr>
          <p:nvPr/>
        </p:nvSpPr>
        <p:spPr bwMode="auto">
          <a:xfrm>
            <a:off x="8680450" y="6542088"/>
            <a:ext cx="400050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fld id="{F9F19F16-6210-4F08-B4FF-770CA88E2C3C}" type="slidenum">
              <a:rPr lang="en-US" sz="1400" smtClean="0"/>
              <a:pPr eaLnBrk="1" hangingPunct="1">
                <a:defRPr/>
              </a:pPr>
              <a:t>‹#›</a:t>
            </a:fld>
            <a:endParaRPr lang="en-US" sz="1400" smtClean="0"/>
          </a:p>
        </p:txBody>
      </p:sp>
      <p:pic>
        <p:nvPicPr>
          <p:cNvPr id="1028" name="Picture 2" descr="D:\Documents and Settings\paul.l.stokes\My Documents\80 - Work Week 31 Dec 2012 - 25 Jan 2013\Disk 2B - Student Pirates - CY-13\Comm Pirates CY-13\New and Old MCCES Logos\MCCES_logo_large_JPG.jp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1633538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8" descr="CTC Logo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556500" y="76200"/>
            <a:ext cx="152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0250" y="1447800"/>
            <a:ext cx="7772400" cy="2536825"/>
          </a:xfrm>
        </p:spPr>
        <p:txBody>
          <a:bodyPr/>
          <a:lstStyle/>
          <a:p>
            <a:pPr algn="ctr">
              <a:defRPr/>
            </a:pPr>
            <a:r>
              <a:rPr lang="en-US" sz="3600" dirty="0" smtClean="0">
                <a:solidFill>
                  <a:schemeClr val="tx1"/>
                </a:solidFill>
              </a:rPr>
              <a:t/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b="0" cap="none" dirty="0" smtClean="0">
                <a:solidFill>
                  <a:schemeClr val="tx1"/>
                </a:solidFill>
              </a:rPr>
              <a:t>IT Essentials</a:t>
            </a:r>
            <a:br>
              <a:rPr lang="en-US" sz="3600" b="0" cap="none" dirty="0" smtClean="0">
                <a:solidFill>
                  <a:schemeClr val="tx1"/>
                </a:solidFill>
              </a:rPr>
            </a:br>
            <a:r>
              <a:rPr lang="en-US" sz="3600" b="0" cap="none" dirty="0">
                <a:solidFill>
                  <a:schemeClr val="tx1"/>
                </a:solidFill>
              </a:rPr>
              <a:t/>
            </a:r>
            <a:br>
              <a:rPr lang="en-US" sz="3600" b="0" cap="none" dirty="0">
                <a:solidFill>
                  <a:schemeClr val="tx1"/>
                </a:solidFill>
              </a:rPr>
            </a:br>
            <a:r>
              <a:rPr lang="en-US" sz="3600" u="sng" dirty="0" smtClean="0">
                <a:solidFill>
                  <a:schemeClr val="tx1"/>
                </a:solidFill>
              </a:rPr>
              <a:t>C</a:t>
            </a:r>
            <a:r>
              <a:rPr lang="en-US" sz="3600" u="sng" cap="none" dirty="0" smtClean="0">
                <a:solidFill>
                  <a:schemeClr val="tx1"/>
                </a:solidFill>
              </a:rPr>
              <a:t>ommon Problems and Solutions</a:t>
            </a:r>
            <a:r>
              <a:rPr lang="en-US" sz="3600" dirty="0" smtClean="0">
                <a:solidFill>
                  <a:schemeClr val="tx1"/>
                </a:solidFill>
                <a:cs typeface="Calibri" pitchFamily="34" charset="0"/>
              </a:rPr>
              <a:t/>
            </a:r>
            <a:br>
              <a:rPr lang="en-US" sz="3600" dirty="0" smtClean="0">
                <a:solidFill>
                  <a:schemeClr val="tx1"/>
                </a:solidFill>
                <a:cs typeface="Calibri" pitchFamily="34" charset="0"/>
              </a:rPr>
            </a:br>
            <a:r>
              <a:rPr lang="en-US" sz="3600" dirty="0" smtClean="0">
                <a:solidFill>
                  <a:schemeClr val="tx1"/>
                </a:solidFill>
              </a:rPr>
              <a:t/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/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/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/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/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 </a:t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/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/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/>
            </a:r>
            <a:br>
              <a:rPr lang="en-US" sz="3600" dirty="0" smtClean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1557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Probable Causes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The laptop screen is not set to display output.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1400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Possible Solutions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The laptop screen is not set to display output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87400" y="3552735"/>
            <a:ext cx="75692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Press the </a:t>
            </a:r>
            <a:r>
              <a:rPr lang="en-US" sz="3200" dirty="0" err="1" smtClean="0">
                <a:cs typeface="Times New Roman" panose="02020603050405020304" pitchFamily="18" charset="0"/>
              </a:rPr>
              <a:t>Fn</a:t>
            </a:r>
            <a:r>
              <a:rPr lang="en-US" sz="3200" dirty="0" smtClean="0">
                <a:cs typeface="Times New Roman" panose="02020603050405020304" pitchFamily="18" charset="0"/>
              </a:rPr>
              <a:t> key with the appropriate multifunction key to display output on the laptop screen.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2679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Problem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 smtClean="0"/>
              <a:t>Laptop display screen and external monitor will not display images, while the laptop hard drive and fans are operating normally.</a:t>
            </a:r>
            <a:endParaRPr lang="en-US" sz="3200" dirty="0"/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latin typeface="Calibri" pitchFamily="34" charset="0"/>
            </a:endParaRPr>
          </a:p>
          <a:p>
            <a:pPr marL="342900" indent="-342900"/>
            <a:endParaRPr lang="en-US" sz="3200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7383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Probable Causes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The laptop motherboard or the video card has failed.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3962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Possible Solutions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The laptop motherboard or the video card has failed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87400" y="3552735"/>
            <a:ext cx="7569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Replace the laptop motherboard if it has onboard video.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Replace the video card.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4745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Problem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 smtClean="0"/>
              <a:t>The laptop does not return from Standby or Hibernate mode.</a:t>
            </a:r>
            <a:endParaRPr lang="en-US" sz="3200" dirty="0"/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latin typeface="Calibri" pitchFamily="34" charset="0"/>
            </a:endParaRPr>
          </a:p>
          <a:p>
            <a:pPr marL="342900" indent="-342900"/>
            <a:endParaRPr lang="en-US" sz="3200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9496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Probable Causes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The laptop has a conflict between the BIOS settings and the Windows power management settings.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4859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Possible Solutions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The laptop has a conflict between the BIOS settings and the Windows power management settings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87400" y="3552735"/>
            <a:ext cx="75692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Reconfigure the laptop BIOS settings and the Windows power management settings.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888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Problem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 smtClean="0"/>
              <a:t>The laptop hard drive has data access errors and makes unusual noises.</a:t>
            </a:r>
            <a:endParaRPr lang="en-US" sz="3200" dirty="0"/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latin typeface="Calibri" pitchFamily="34" charset="0"/>
            </a:endParaRPr>
          </a:p>
          <a:p>
            <a:pPr marL="342900" indent="-342900"/>
            <a:endParaRPr lang="en-US" sz="3200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2979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Probable Causes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Hard drive has failed.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570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3929" y="3148314"/>
            <a:ext cx="76971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Laptops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457742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Possible Solutions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Hard drive has failed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87400" y="3552735"/>
            <a:ext cx="7569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Replace the har</a:t>
            </a:r>
            <a:r>
              <a:rPr lang="en-US" sz="3200" dirty="0" smtClean="0">
                <a:cs typeface="Times New Roman" panose="02020603050405020304" pitchFamily="18" charset="0"/>
              </a:rPr>
              <a:t>d drive</a:t>
            </a:r>
            <a:r>
              <a:rPr lang="en-US" sz="3200" dirty="0" smtClean="0"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5903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Problem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 smtClean="0"/>
              <a:t>The laptop will not boot or access a newly installed hard drive.</a:t>
            </a:r>
            <a:endParaRPr lang="en-US" sz="3200" dirty="0"/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latin typeface="Calibri" pitchFamily="34" charset="0"/>
            </a:endParaRPr>
          </a:p>
          <a:p>
            <a:pPr marL="342900" indent="-342900"/>
            <a:endParaRPr lang="en-US" sz="3200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621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Probable Causes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The hard drive is not connected properly.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The BIOS does not recognize the new hard drive.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3671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Possible Solutions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The hard drive is not connected properly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87400" y="3552735"/>
            <a:ext cx="7569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Reconnect the har</a:t>
            </a:r>
            <a:r>
              <a:rPr lang="en-US" sz="3200" dirty="0" smtClean="0">
                <a:cs typeface="Times New Roman" panose="02020603050405020304" pitchFamily="18" charset="0"/>
              </a:rPr>
              <a:t>d drive</a:t>
            </a:r>
            <a:r>
              <a:rPr lang="en-US" sz="3200" dirty="0" smtClean="0"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8319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Possible Solutions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The BIOS does not recognize the new hard drive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87400" y="3552735"/>
            <a:ext cx="7569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Update the laptop BIOS.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88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Problem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 smtClean="0"/>
              <a:t>The laptop accesses the hard drive excessively.</a:t>
            </a:r>
            <a:endParaRPr lang="en-US" sz="3200" dirty="0"/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latin typeface="Calibri" pitchFamily="34" charset="0"/>
            </a:endParaRPr>
          </a:p>
          <a:p>
            <a:pPr marL="342900" indent="-342900"/>
            <a:endParaRPr lang="en-US" sz="3200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1811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Probable Causes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The virtual memory is set incorrectly.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Additional RAM is needed.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Free hard drive space is limited.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7205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Possible Solutions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The virtual memory is set incorrectly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87400" y="3552735"/>
            <a:ext cx="7569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Change the virtual memory settings.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0199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Possible Solutions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Additional RAM is needed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87400" y="3552735"/>
            <a:ext cx="7569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Install additional RAM.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1535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Possible Solutions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Free hard drive space is limited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87400" y="3552735"/>
            <a:ext cx="7569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Delete or remove unneeded files and applications.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7289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Problem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 smtClean="0"/>
              <a:t>The laptop screen appears black or very dim. A buzzing noise may also be heard.</a:t>
            </a:r>
            <a:endParaRPr lang="en-US" sz="3200" dirty="0"/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latin typeface="Calibri" pitchFamily="34" charset="0"/>
            </a:endParaRPr>
          </a:p>
          <a:p>
            <a:pPr marL="342900" indent="-342900"/>
            <a:endParaRPr lang="en-US" sz="3200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5594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Problem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 smtClean="0"/>
              <a:t>The laptop makes a long beeping noise after installing new RAM.</a:t>
            </a:r>
            <a:endParaRPr lang="en-US" sz="3200" dirty="0"/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latin typeface="Calibri" pitchFamily="34" charset="0"/>
            </a:endParaRPr>
          </a:p>
          <a:p>
            <a:pPr marL="342900" indent="-342900"/>
            <a:endParaRPr lang="en-US" sz="3200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0262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Probable Causes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The wrong type of RAM is installed.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The RAM is installed incorrectly.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A damaged RAM module is installed.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6401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Possible Solutions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The wrong type of RAM is installed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87400" y="3552735"/>
            <a:ext cx="7569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Install the correct type of RAM.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5335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Possible Solutions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The RAM is installed incorrectly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87400" y="3552735"/>
            <a:ext cx="7569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Remove and reinstall the RAM.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8081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Possible Solutions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A damaged RAM module is installed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87400" y="3552735"/>
            <a:ext cx="7569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Replace the damaged RAM module.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519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Problem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 smtClean="0"/>
              <a:t>The laptop LED power light is not on when the laptop is plugged into an AC outlet.</a:t>
            </a:r>
            <a:endParaRPr lang="en-US" sz="3200" dirty="0"/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latin typeface="Calibri" pitchFamily="34" charset="0"/>
            </a:endParaRPr>
          </a:p>
          <a:p>
            <a:pPr marL="342900" indent="-342900"/>
            <a:endParaRPr lang="en-US" sz="3200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0547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Probable Causes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The AC power source is not working.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The power cable is not securely connected to the laptop.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The AC adapter is defective.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4109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Possible Solutions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The AC power source is not working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87400" y="3552735"/>
            <a:ext cx="7569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Plug the laptop into a known good power source.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6302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Possible Solutions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The power cable is not securely connected to the laptop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87400" y="3552735"/>
            <a:ext cx="7569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Unplug and securely connected the power cable to the laptop.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8190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Possible Solutions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The AC adapter is defective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87400" y="3552735"/>
            <a:ext cx="7569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Replace the </a:t>
            </a:r>
            <a:r>
              <a:rPr lang="en-US" sz="3200" smtClean="0">
                <a:cs typeface="Times New Roman" panose="02020603050405020304" pitchFamily="18" charset="0"/>
              </a:rPr>
              <a:t>AC adapter.</a:t>
            </a:r>
            <a:endParaRPr lang="en-US" sz="3200" dirty="0" smtClean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8429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Probable Causes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Laptop display screen inverter or backlight lamp failure.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0630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Possible Solutions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Laptop display screen inverter or backlight lamp failure.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87400" y="3552735"/>
            <a:ext cx="7569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Replace the display inverter.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Replace the backlight lamp.</a:t>
            </a:r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5758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Problem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 smtClean="0"/>
              <a:t>The laptop screen only displays vertical lines that can change colors.</a:t>
            </a:r>
            <a:endParaRPr lang="en-US" sz="3200" dirty="0"/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latin typeface="Calibri" pitchFamily="34" charset="0"/>
            </a:endParaRPr>
          </a:p>
          <a:p>
            <a:pPr marL="342900" indent="-342900"/>
            <a:endParaRPr lang="en-US" sz="3200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7901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Probable Causes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Laptop display screen failure.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7160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Possible Solutions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Laptop display screen failure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87400" y="3552735"/>
            <a:ext cx="7569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Replace the laptop display screen.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3835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Problem</a:t>
            </a:r>
            <a:endParaRPr lang="en-US" sz="3600" dirty="0">
              <a:latin typeface="+mj-lt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 smtClean="0"/>
              <a:t>External laptop display connected to the laptop shows content but the laptop screen is blank.</a:t>
            </a:r>
            <a:endParaRPr lang="en-US" sz="3200" dirty="0"/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latin typeface="Calibri" pitchFamily="34" charset="0"/>
            </a:endParaRPr>
          </a:p>
          <a:p>
            <a:pPr marL="342900" indent="-342900"/>
            <a:endParaRPr lang="en-US" sz="3200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8608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TC2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CTC2</Template>
  <TotalTime>4083</TotalTime>
  <Words>918</Words>
  <Application>Microsoft Office PowerPoint</Application>
  <PresentationFormat>On-screen Show (4:3)</PresentationFormat>
  <Paragraphs>206</Paragraphs>
  <Slides>39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CTC2</vt:lpstr>
      <vt:lpstr> IT Essentials  Common Problems and Solutions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MCHS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Essentials  Common Problems and Solutions</dc:title>
  <dc:creator>Robert J Lane</dc:creator>
  <cp:lastModifiedBy>Robert J Lane</cp:lastModifiedBy>
  <cp:revision>13</cp:revision>
  <dcterms:created xsi:type="dcterms:W3CDTF">2015-09-25T17:45:32Z</dcterms:created>
  <dcterms:modified xsi:type="dcterms:W3CDTF">2015-09-28T13:51:01Z</dcterms:modified>
</cp:coreProperties>
</file>