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3"/>
  </p:notesMasterIdLst>
  <p:sldIdLst>
    <p:sldId id="28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74" d="100"/>
          <a:sy n="74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C637C-40FA-4CFF-AD9C-06C8FC5F7089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4CDBE-F80D-4471-9AF9-1DA6B74F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72509"/>
            <a:fld id="{B716001E-3C4C-469A-9BF9-AC7C88A220B6}" type="slidenum">
              <a:rPr lang="en-US" smtClean="0"/>
              <a:pPr defTabSz="872509"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47</a:t>
            </a:fld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48</a:t>
            </a:fld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49</a:t>
            </a:fld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51</a:t>
            </a:fld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52</a:t>
            </a:fld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53</a:t>
            </a:fld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54</a:t>
            </a:fld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55</a:t>
            </a:fld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56</a:t>
            </a:fld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57</a:t>
            </a:fld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58</a:t>
            </a:fld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59</a:t>
            </a:fld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60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61</a:t>
            </a:fld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62</a:t>
            </a:fld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63</a:t>
            </a:fld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64</a:t>
            </a:fld>
            <a:endParaRPr 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65</a:t>
            </a:fld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66</a:t>
            </a:fld>
            <a:endParaRPr 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67</a:t>
            </a:fld>
            <a:endParaRPr 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68</a:t>
            </a:fld>
            <a:endParaRPr 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69</a:t>
            </a:fld>
            <a:endParaRPr 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70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71</a:t>
            </a:fld>
            <a:endParaRPr lang="en-US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72</a:t>
            </a:fld>
            <a:endParaRPr lang="en-US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73</a:t>
            </a:fld>
            <a:endParaRPr lang="en-US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74</a:t>
            </a:fld>
            <a:endParaRPr lang="en-US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75</a:t>
            </a:fld>
            <a:endParaRPr lang="en-US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76</a:t>
            </a:fld>
            <a:endParaRPr lang="en-US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77</a:t>
            </a:fld>
            <a:endParaRPr lang="en-US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78</a:t>
            </a:fld>
            <a:endParaRPr lang="en-US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79</a:t>
            </a:fld>
            <a:endParaRPr lang="en-US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80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81</a:t>
            </a:fld>
            <a:endParaRPr lang="en-US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82</a:t>
            </a:fld>
            <a:endParaRPr lang="en-US" smtClean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83</a:t>
            </a:fld>
            <a:endParaRPr lang="en-US" smtClean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84</a:t>
            </a:fld>
            <a:endParaRPr lang="en-US" smtClean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85</a:t>
            </a:fld>
            <a:endParaRPr lang="en-US" smtClean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86</a:t>
            </a:fld>
            <a:endParaRPr lang="en-US" smtClean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87</a:t>
            </a:fld>
            <a:endParaRPr lang="en-US" smtClean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88</a:t>
            </a:fld>
            <a:endParaRPr lang="en-US" smtClean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89</a:t>
            </a:fld>
            <a:endParaRPr lang="en-US" smtClean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90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91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SmartArt graphic</a:t>
            </a:r>
            <a:endParaRPr lang="en-US" noProof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npo000000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633538" y="1096963"/>
            <a:ext cx="5922962" cy="46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27" name="Text Box 23"/>
          <p:cNvSpPr txBox="1">
            <a:spLocks noChangeArrowheads="1"/>
          </p:cNvSpPr>
          <p:nvPr/>
        </p:nvSpPr>
        <p:spPr bwMode="auto">
          <a:xfrm>
            <a:off x="8680450" y="6542088"/>
            <a:ext cx="40005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F9F19F16-6210-4F08-B4FF-770CA88E2C3C}" type="slidenum">
              <a:rPr lang="en-US" sz="1400" smtClean="0"/>
              <a:pPr eaLnBrk="1" hangingPunct="1">
                <a:defRPr/>
              </a:pPr>
              <a:t>‹#›</a:t>
            </a:fld>
            <a:endParaRPr lang="en-US" sz="1400" smtClean="0"/>
          </a:p>
        </p:txBody>
      </p:sp>
      <p:pic>
        <p:nvPicPr>
          <p:cNvPr id="1028" name="Picture 2" descr="D:\Documents and Settings\paul.l.stokes\My Documents\80 - Work Week 31 Dec 2012 - 25 Jan 2013\Disk 2B - Student Pirates - CY-13\Comm Pirates CY-13\New and Old MCCES Logos\MCCES_logo_large_JPG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1633538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8" descr="CTC Logo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556500" y="76200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0250" y="1447800"/>
            <a:ext cx="7772400" cy="2536825"/>
          </a:xfrm>
        </p:spPr>
        <p:txBody>
          <a:bodyPr/>
          <a:lstStyle/>
          <a:p>
            <a:pPr algn="ctr">
              <a:defRPr/>
            </a:pP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b="0" cap="none" dirty="0" smtClean="0">
                <a:solidFill>
                  <a:schemeClr val="tx1"/>
                </a:solidFill>
              </a:rPr>
              <a:t>IT Essentials</a:t>
            </a:r>
            <a:br>
              <a:rPr lang="en-US" sz="3600" b="0" cap="none" dirty="0" smtClean="0">
                <a:solidFill>
                  <a:schemeClr val="tx1"/>
                </a:solidFill>
              </a:rPr>
            </a:br>
            <a:r>
              <a:rPr lang="en-US" sz="3600" b="0" cap="none" dirty="0">
                <a:solidFill>
                  <a:schemeClr val="tx1"/>
                </a:solidFill>
              </a:rPr>
              <a:t/>
            </a:r>
            <a:br>
              <a:rPr lang="en-US" sz="3600" b="0" cap="none" dirty="0">
                <a:solidFill>
                  <a:schemeClr val="tx1"/>
                </a:solidFill>
              </a:rPr>
            </a:br>
            <a:r>
              <a:rPr lang="en-US" sz="3600" u="sng" dirty="0" smtClean="0">
                <a:solidFill>
                  <a:schemeClr val="tx1"/>
                </a:solidFill>
              </a:rPr>
              <a:t>C</a:t>
            </a:r>
            <a:r>
              <a:rPr lang="en-US" sz="3600" u="sng" cap="none" dirty="0" smtClean="0">
                <a:solidFill>
                  <a:schemeClr val="tx1"/>
                </a:solidFill>
              </a:rPr>
              <a:t>ommon Problems and Solutions</a:t>
            </a:r>
            <a:r>
              <a:rPr lang="en-US" sz="3600" dirty="0" smtClean="0">
                <a:solidFill>
                  <a:schemeClr val="tx1"/>
                </a:solidFill>
                <a:cs typeface="Calibri" pitchFamily="34" charset="0"/>
              </a:rPr>
              <a:t/>
            </a:r>
            <a:br>
              <a:rPr lang="en-US" sz="3600" dirty="0" smtClean="0">
                <a:solidFill>
                  <a:schemeClr val="tx1"/>
                </a:solidFill>
                <a:cs typeface="Calibri" pitchFamily="34" charset="0"/>
              </a:rPr>
            </a:b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 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1557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 computer is using a static IP address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Enable the computer to obtain an IP address automatically.</a:t>
            </a: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07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Loose network cable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Check the cable connections.</a:t>
            </a: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0618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Firewall is blocking DHCP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Change the firewall settings to allow DHCP traffic.</a:t>
            </a: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9978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Problem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/>
              <a:t>An IP address conflict message displays when connecting a new computer to the network.</a:t>
            </a:r>
            <a:endParaRPr lang="en-US" sz="3200" dirty="0"/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/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3306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Probable Causes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 same IP address is assigned to two different devices on the network.</a:t>
            </a:r>
          </a:p>
        </p:txBody>
      </p:sp>
    </p:spTree>
    <p:extLst>
      <p:ext uri="{BB962C8B-B14F-4D97-AF65-F5344CB8AC3E}">
        <p14:creationId xmlns:p14="http://schemas.microsoft.com/office/powerpoint/2010/main" val="18805701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 same IP address is assigned to two different devices on the network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Configure each device with a unique IP address.</a:t>
            </a: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3898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Problem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/>
              <a:t>A computer has network access but does not have Internet access.</a:t>
            </a:r>
            <a:endParaRPr lang="en-US" sz="3200" dirty="0"/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/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9147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Probable Causes</a:t>
            </a:r>
            <a:endParaRPr lang="en-US" sz="32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 gateway IP address is incorrect.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A router is not configured correctly.</a:t>
            </a:r>
          </a:p>
        </p:txBody>
      </p:sp>
    </p:spTree>
    <p:extLst>
      <p:ext uri="{BB962C8B-B14F-4D97-AF65-F5344CB8AC3E}">
        <p14:creationId xmlns:p14="http://schemas.microsoft.com/office/powerpoint/2010/main" val="24537346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 gateway IP address is incorrect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Reboot the router and reconfigure the router settings.</a:t>
            </a: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2536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A router is not configured correctly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Reboot the router and reconfigure the router settings.</a:t>
            </a: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0105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3929" y="3148314"/>
            <a:ext cx="7697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Networks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457742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Problem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/>
              <a:t>The computer automatically obtained the IP address 169.254.x.x, but cannot connect to the network.</a:t>
            </a:r>
            <a:endParaRPr lang="en-US" sz="3200" dirty="0"/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/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617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Probable Causes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 DHCP server is not 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 computer cannot communicate with the DHCP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Another computer has been assigned a static IP address that has been assigned from the DHCP pool.</a:t>
            </a:r>
          </a:p>
        </p:txBody>
      </p:sp>
    </p:spTree>
    <p:extLst>
      <p:ext uri="{BB962C8B-B14F-4D97-AF65-F5344CB8AC3E}">
        <p14:creationId xmlns:p14="http://schemas.microsoft.com/office/powerpoint/2010/main" val="36334118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</a:t>
            </a:r>
            <a:r>
              <a:rPr lang="en-US" sz="3600" dirty="0" smtClean="0">
                <a:latin typeface="Calibri" pitchFamily="34" charset="0"/>
              </a:rPr>
              <a:t> Solutions</a:t>
            </a:r>
            <a:endParaRPr lang="en-US" sz="36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 DHCP server is not on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Turn on the DHCP server.</a:t>
            </a: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580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 computer cannot communicate with the DHCP server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Run ipconfig /release and then ipconfig /renew.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8149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Another computer has been assigned a static IP address that has been assigned from the DHCP pool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Run ipconfig /release and then ipconfig /renew.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Reboot the computer.</a:t>
            </a: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7115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Problem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/>
              <a:t>Users are experiencing slow transfer speeds on the wireless network.</a:t>
            </a:r>
            <a:endParaRPr lang="en-US" sz="3200" dirty="0"/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/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7801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Probable Causes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Wireless security has not been implemented allowing unauthorized users access.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There are too many users connected to the access point.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5967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Wireless security has not been implemented allowing unauthorized users access.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Implement a wireless security plan.</a:t>
            </a: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1392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  <a:cs typeface="Raavi" panose="020B0502040204020203" pitchFamily="34" charset="0"/>
              </a:rPr>
              <a:t>Possible Solutions</a:t>
            </a:r>
            <a:endParaRPr lang="en-US" sz="3600" dirty="0">
              <a:latin typeface="+mj-lt"/>
              <a:cs typeface="Raavi" panose="020B0502040204020203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There are too many users connected to the access point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Add another access point.</a:t>
            </a:r>
            <a:endParaRPr lang="en-US" sz="3200" dirty="0" smtClean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8403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Problem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/>
              <a:t>Users are experiencing intermittent connectivity on the wireless network.</a:t>
            </a:r>
            <a:endParaRPr lang="en-US" sz="3200" dirty="0"/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/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429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Problem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/>
              <a:t>A computer can connect to a network device by the IP address but not by the host name.</a:t>
            </a:r>
            <a:endParaRPr lang="en-US" sz="3200" dirty="0"/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/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5594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Probable Causes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User is too far away from access point.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 wireless signal is experiencing interference from outside sources.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There are too many users connected to the access point.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0497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User is too far away from access point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Ensure the access point is centrally located.</a:t>
            </a: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4608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  <a:cs typeface="Raavi" panose="020B0502040204020203" pitchFamily="34" charset="0"/>
              </a:rPr>
              <a:t>Possible Solutions</a:t>
            </a:r>
            <a:endParaRPr lang="en-US" sz="3600" dirty="0">
              <a:latin typeface="+mj-lt"/>
              <a:cs typeface="Raavi" panose="020B0502040204020203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 wireless signal is experiencing interference from outside sources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Change the channels on the wireless network.</a:t>
            </a:r>
            <a:endParaRPr lang="en-US" sz="3200" dirty="0" smtClean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0308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  <a:cs typeface="Raavi" panose="020B0502040204020203" pitchFamily="34" charset="0"/>
              </a:rPr>
              <a:t>Possible Solutions</a:t>
            </a:r>
            <a:endParaRPr lang="en-US" sz="3600" dirty="0">
              <a:latin typeface="+mj-lt"/>
              <a:cs typeface="Raavi" panose="020B0502040204020203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There are too many users connected to the access point.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Add another access point.</a:t>
            </a:r>
            <a:endParaRPr lang="en-US" sz="3200" dirty="0" smtClean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4730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Problem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/>
              <a:t>The computer cannot send or receive email.</a:t>
            </a:r>
            <a:endParaRPr lang="en-US" sz="3200" dirty="0"/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/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9625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Probable Causes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 computer has incorrect email client settings.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 email server is down.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There is a loose or disconnected network cable.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9914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 computer has incorrect email client settings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Reconfigure the email client settings</a:t>
            </a:r>
            <a:r>
              <a:rPr lang="en-US" sz="3200" dirty="0" smtClean="0">
                <a:cs typeface="Times New Roman" panose="02020603050405020304" pitchFamily="18" charset="0"/>
              </a:rPr>
              <a:t>.</a:t>
            </a: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2902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  <a:cs typeface="Raavi" panose="020B0502040204020203" pitchFamily="34" charset="0"/>
              </a:rPr>
              <a:t>Possible Solutions</a:t>
            </a:r>
            <a:endParaRPr lang="en-US" sz="3600" dirty="0">
              <a:latin typeface="+mj-lt"/>
              <a:cs typeface="Raavi" panose="020B0502040204020203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 email server is down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Reboot the email server or notify your email service provider.</a:t>
            </a:r>
            <a:endParaRPr lang="en-US" sz="3200" dirty="0" smtClean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6134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  <a:cs typeface="Raavi" panose="020B0502040204020203" pitchFamily="34" charset="0"/>
              </a:rPr>
              <a:t>Possible Solutions</a:t>
            </a:r>
            <a:endParaRPr lang="en-US" sz="3600" dirty="0">
              <a:latin typeface="+mj-lt"/>
              <a:cs typeface="Raavi" panose="020B0502040204020203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There is a loose or disconnected network cable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Run the </a:t>
            </a:r>
            <a:r>
              <a:rPr lang="en-US" sz="3200" dirty="0" err="1" smtClean="0">
                <a:cs typeface="Times New Roman" panose="02020603050405020304" pitchFamily="18" charset="0"/>
              </a:rPr>
              <a:t>tracert</a:t>
            </a:r>
            <a:r>
              <a:rPr lang="en-US" sz="3200" dirty="0" smtClean="0">
                <a:cs typeface="Times New Roman" panose="02020603050405020304" pitchFamily="18" charset="0"/>
              </a:rPr>
              <a:t> command and verify network cables are properly connected</a:t>
            </a:r>
            <a:r>
              <a:rPr lang="en-US" sz="3200" dirty="0" smtClean="0">
                <a:cs typeface="Times New Roman" panose="02020603050405020304" pitchFamily="18" charset="0"/>
              </a:rPr>
              <a:t>.</a:t>
            </a:r>
            <a:endParaRPr lang="en-US" sz="3200" dirty="0" smtClean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1569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Problem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/>
              <a:t>The computer can send email, but cannot receive email.</a:t>
            </a:r>
          </a:p>
          <a:p>
            <a:endParaRPr lang="en-US" sz="3200" dirty="0"/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/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6483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Probable Causes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Incorrect host name.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Incorrect DNS settings.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DNS server is not operational.</a:t>
            </a:r>
          </a:p>
        </p:txBody>
      </p:sp>
    </p:spTree>
    <p:extLst>
      <p:ext uri="{BB962C8B-B14F-4D97-AF65-F5344CB8AC3E}">
        <p14:creationId xmlns:p14="http://schemas.microsoft.com/office/powerpoint/2010/main" val="21990630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Probable Causes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 inbox is full.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4612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 inbox is full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Archive or delete emails to  create space</a:t>
            </a:r>
            <a:r>
              <a:rPr lang="en-US" sz="3200" dirty="0" smtClean="0">
                <a:cs typeface="Times New Roman" panose="02020603050405020304" pitchFamily="18" charset="0"/>
              </a:rPr>
              <a:t>.</a:t>
            </a: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5895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Problem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/>
              <a:t>The computer cannot receive a certain email attachment.</a:t>
            </a:r>
            <a:endParaRPr lang="en-US" sz="3200" dirty="0"/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/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4263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Probable Causes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 email attachment is too large.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 email attachment contains a virus and has been blocked by virus protection.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3825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 email attachment is too large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Ask the sender to split the attachment into smaller parts and resend them in individual emails</a:t>
            </a:r>
            <a:r>
              <a:rPr lang="en-US" sz="3200" dirty="0" smtClean="0">
                <a:cs typeface="Times New Roman" panose="02020603050405020304" pitchFamily="18" charset="0"/>
              </a:rPr>
              <a:t>.</a:t>
            </a: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372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  <a:cs typeface="Raavi" panose="020B0502040204020203" pitchFamily="34" charset="0"/>
              </a:rPr>
              <a:t>Possible Solutions</a:t>
            </a:r>
            <a:endParaRPr lang="en-US" sz="3600" dirty="0">
              <a:latin typeface="+mj-lt"/>
              <a:cs typeface="Raavi" panose="020B0502040204020203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 email attachment contains a virus and has been blocked by virus protection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Ask the sender to scan the attachment before sending it.</a:t>
            </a:r>
            <a:endParaRPr lang="en-US" sz="3200" dirty="0" smtClean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6863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Problem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/>
              <a:t>The computer cannot authenticate to the email server.</a:t>
            </a:r>
            <a:endParaRPr lang="en-US" sz="3200" dirty="0"/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/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9946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Probable Causes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 email server settings are incorrect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3133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 email server settings are incorrect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Enter the correct email server settings</a:t>
            </a:r>
            <a:r>
              <a:rPr lang="en-US" sz="3200" dirty="0" smtClean="0">
                <a:cs typeface="Times New Roman" panose="02020603050405020304" pitchFamily="18" charset="0"/>
              </a:rPr>
              <a:t>.</a:t>
            </a: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8124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Problem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/>
              <a:t>A user cannot access the FTP server.</a:t>
            </a:r>
            <a:endParaRPr lang="en-US" sz="3200" dirty="0"/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/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7994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Incorrect host name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Re-enter the host name.</a:t>
            </a: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5758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Probable Causes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Port forwarding is not enabled in the router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 maximum number of users has been reached.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4797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Port forwarding is not enabled in the router.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Enable port forwarding on the router to forward port 21 to the IP address of the FTP server</a:t>
            </a:r>
            <a:r>
              <a:rPr lang="en-US" sz="3200" dirty="0" smtClean="0">
                <a:cs typeface="Times New Roman" panose="02020603050405020304" pitchFamily="18" charset="0"/>
              </a:rPr>
              <a:t>.</a:t>
            </a: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358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 maximum number of users has been reached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Increase the maximum </a:t>
            </a:r>
            <a:r>
              <a:rPr lang="en-US" sz="3200" dirty="0" err="1" smtClean="0">
                <a:cs typeface="Times New Roman" panose="02020603050405020304" pitchFamily="18" charset="0"/>
              </a:rPr>
              <a:t>nuumber</a:t>
            </a:r>
            <a:r>
              <a:rPr lang="en-US" sz="3200" dirty="0" smtClean="0">
                <a:cs typeface="Times New Roman" panose="02020603050405020304" pitchFamily="18" charset="0"/>
              </a:rPr>
              <a:t> of simultaneous FTP users on the FTP server</a:t>
            </a:r>
            <a:r>
              <a:rPr lang="en-US" sz="3200" dirty="0" smtClean="0">
                <a:cs typeface="Times New Roman" panose="02020603050405020304" pitchFamily="18" charset="0"/>
              </a:rPr>
              <a:t>.</a:t>
            </a: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7939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Problem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/>
              <a:t>The FTP clien</a:t>
            </a:r>
            <a:r>
              <a:rPr lang="en-US" sz="3200" dirty="0" smtClean="0"/>
              <a:t>t software cannot  find the FTP server</a:t>
            </a:r>
            <a:r>
              <a:rPr lang="en-US" sz="3200" dirty="0" smtClean="0"/>
              <a:t>.</a:t>
            </a:r>
            <a:endParaRPr lang="en-US" sz="3200" dirty="0"/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/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8363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Probable Causes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 FTP client has an incorrect IP address or port settings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 FTP server is not running.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7373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 FTP client has an incorrect IP address or port settings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Enter the correct IP address and port settings in the FTP client</a:t>
            </a:r>
            <a:r>
              <a:rPr lang="en-US" sz="3200" dirty="0" smtClean="0">
                <a:cs typeface="Times New Roman" panose="02020603050405020304" pitchFamily="18" charset="0"/>
              </a:rPr>
              <a:t>.</a:t>
            </a: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3009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 FTP server is not running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Reboot the FTP server</a:t>
            </a:r>
            <a:r>
              <a:rPr lang="en-US" sz="3200" dirty="0" smtClean="0">
                <a:cs typeface="Times New Roman" panose="02020603050405020304" pitchFamily="18" charset="0"/>
              </a:rPr>
              <a:t>.</a:t>
            </a: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907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Problem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/>
              <a:t>The FTP server disconnects the client after a short period of inactivity.</a:t>
            </a:r>
            <a:endParaRPr lang="en-US" sz="3200" dirty="0"/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/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1364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Probable Causes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 FTP server does not allow connected clients to remain connected when no commands are being sent to the FTP server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2016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 FTP server does not allow connected clients to remain connected when no commands are being sent to the FTP server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4267200"/>
            <a:ext cx="75692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Increase the amount of time an FTP client is allowed to remain connected without performing any actions (idle timeout)</a:t>
            </a:r>
            <a:r>
              <a:rPr lang="en-US" sz="3200" dirty="0" smtClean="0">
                <a:cs typeface="Times New Roman" panose="02020603050405020304" pitchFamily="18" charset="0"/>
              </a:rPr>
              <a:t>.</a:t>
            </a: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083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2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Incorrect DNS settings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Re-enter the IP address of the DNS server.</a:t>
            </a: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044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Problem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/>
              <a:t>A computer cannot access a specific HTTPS site.</a:t>
            </a:r>
            <a:endParaRPr lang="en-US" sz="3200" dirty="0"/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/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0015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Probable Causes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 browser certificate SSL setting is incorrect.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016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 browser certificate SSL setting is incorrect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Clear the SSL state</a:t>
            </a:r>
            <a:r>
              <a:rPr lang="en-US" sz="3200" dirty="0" smtClean="0"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Add the trusted root certificate.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Select Tools &gt; Internet Options tab and ensure the SSL checkbox is enabled.</a:t>
            </a: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4693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Problem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/>
              <a:t>Computer can ping an IP address but not a host name.</a:t>
            </a:r>
            <a:endParaRPr lang="en-US" sz="3200" dirty="0"/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/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3865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Probable Causes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 host name is incorrect.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 DNS settings of the computer are incorrect.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 DNS server is not operational.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NetBIOS over TCP/IP is not enabled.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650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 host name is incorrect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Enter the correct host name</a:t>
            </a:r>
            <a:r>
              <a:rPr lang="en-US" sz="3200" dirty="0" smtClean="0">
                <a:cs typeface="Times New Roman" panose="02020603050405020304" pitchFamily="18" charset="0"/>
              </a:rPr>
              <a:t>.</a:t>
            </a: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6911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  <a:cs typeface="Raavi" panose="020B0502040204020203" pitchFamily="34" charset="0"/>
              </a:rPr>
              <a:t>Possible Solutions</a:t>
            </a:r>
            <a:endParaRPr lang="en-US" sz="3600" dirty="0">
              <a:latin typeface="+mj-lt"/>
              <a:cs typeface="Raavi" panose="020B0502040204020203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 DNS settings of the computer are incorrect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Enter the correct DNS settings.</a:t>
            </a:r>
            <a:endParaRPr lang="en-US" sz="3200" dirty="0" smtClean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3990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  <a:cs typeface="Raavi" panose="020B0502040204020203" pitchFamily="34" charset="0"/>
              </a:rPr>
              <a:t>Possible Solutions</a:t>
            </a:r>
            <a:endParaRPr lang="en-US" sz="3600" dirty="0">
              <a:latin typeface="+mj-lt"/>
              <a:cs typeface="Raavi" panose="020B0502040204020203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 DNS server is not operational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Reboot the DNS server.</a:t>
            </a:r>
            <a:endParaRPr lang="en-US" sz="3200" dirty="0" smtClean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3875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  <a:cs typeface="Raavi" panose="020B0502040204020203" pitchFamily="34" charset="0"/>
              </a:rPr>
              <a:t>Possible Solutions</a:t>
            </a:r>
            <a:endParaRPr lang="en-US" sz="3600" dirty="0">
              <a:latin typeface="+mj-lt"/>
              <a:cs typeface="Raavi" panose="020B0502040204020203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NetBIOS over TCP/IP is not enabled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Enable NetBIOS over TCP/IP.</a:t>
            </a:r>
            <a:endParaRPr lang="en-US" sz="3200" dirty="0" smtClean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268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Problem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/>
              <a:t>A computer on one network cannot ping a computer on another network.</a:t>
            </a:r>
            <a:endParaRPr lang="en-US" sz="3200" dirty="0"/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/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52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2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DNS server is not operational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Reboot the DNS server.</a:t>
            </a: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0983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Probable Causes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There is a bad connection or broken device between the two networks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ICMP echo request is disabled.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2711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There is a bad connection or broken device between the two networks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Use </a:t>
            </a:r>
            <a:r>
              <a:rPr lang="en-US" sz="3200" dirty="0" err="1" smtClean="0">
                <a:cs typeface="Times New Roman" panose="02020603050405020304" pitchFamily="18" charset="0"/>
              </a:rPr>
              <a:t>tracert</a:t>
            </a:r>
            <a:r>
              <a:rPr lang="en-US" sz="3200" dirty="0" smtClean="0">
                <a:cs typeface="Times New Roman" panose="02020603050405020304" pitchFamily="18" charset="0"/>
              </a:rPr>
              <a:t> to locate which link is down and fix the broken link</a:t>
            </a:r>
            <a:r>
              <a:rPr lang="en-US" sz="3200" dirty="0" smtClean="0">
                <a:cs typeface="Times New Roman" panose="02020603050405020304" pitchFamily="18" charset="0"/>
              </a:rPr>
              <a:t>.</a:t>
            </a: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9490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  <a:cs typeface="Raavi" panose="020B0502040204020203" pitchFamily="34" charset="0"/>
              </a:rPr>
              <a:t>Possible Solutions</a:t>
            </a:r>
            <a:endParaRPr lang="en-US" sz="3600" dirty="0">
              <a:latin typeface="+mj-lt"/>
              <a:cs typeface="Raavi" panose="020B0502040204020203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ICMP echo request is disabled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Ensure that the ICMP echo request is enabled.</a:t>
            </a:r>
            <a:endParaRPr lang="en-US" sz="3200" dirty="0" smtClean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5841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Problem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err="1" smtClean="0"/>
              <a:t>Nslookup</a:t>
            </a:r>
            <a:r>
              <a:rPr lang="en-US" sz="3200" dirty="0" smtClean="0"/>
              <a:t> reports, “Can’t find server name for address 127.0.0.0: timed out”.</a:t>
            </a:r>
            <a:endParaRPr lang="en-US" sz="3200" dirty="0"/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/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3278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Probable Causes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 DNS IP address is not configured on the local computer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 DNS IP address is not correct.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5583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 DNS IP address is not configured on the local computer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Add the IP address of a valid DNS server to the TCP/IP properties of the LAN adapter</a:t>
            </a:r>
            <a:r>
              <a:rPr lang="en-US" sz="3200" dirty="0" smtClean="0">
                <a:cs typeface="Times New Roman" panose="02020603050405020304" pitchFamily="18" charset="0"/>
              </a:rPr>
              <a:t>.</a:t>
            </a: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7394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  <a:cs typeface="Raavi" panose="020B0502040204020203" pitchFamily="34" charset="0"/>
              </a:rPr>
              <a:t>Possible Solutions</a:t>
            </a:r>
            <a:endParaRPr lang="en-US" sz="3600" dirty="0">
              <a:latin typeface="+mj-lt"/>
              <a:cs typeface="Raavi" panose="020B0502040204020203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 DNS IP address is not correct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Add the IP address of a valid DNS server to the TCP/IP properties of the LAN adapter.</a:t>
            </a:r>
            <a:endParaRPr lang="en-US" sz="3200" dirty="0" smtClean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9665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Problem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/>
              <a:t>A computer cannot connect to a  shared network folder using the net use command.</a:t>
            </a:r>
            <a:endParaRPr lang="en-US" sz="3200" dirty="0"/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/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519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Probable Causes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 folder is not shared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 computer is not in the same workgroup.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871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 folder is not shared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Make sure the network folder is shared using the net share command</a:t>
            </a:r>
            <a:r>
              <a:rPr lang="en-US" sz="3200" dirty="0" smtClean="0">
                <a:cs typeface="Times New Roman" panose="02020603050405020304" pitchFamily="18" charset="0"/>
              </a:rPr>
              <a:t>.</a:t>
            </a: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1398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Problem</a:t>
            </a:r>
            <a:endParaRPr lang="en-US" sz="28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/>
              <a:t>The computer does not obtain or renew the IP address.</a:t>
            </a:r>
            <a:endParaRPr lang="en-US" sz="3200" dirty="0"/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/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7753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  <a:cs typeface="Raavi" panose="020B0502040204020203" pitchFamily="34" charset="0"/>
              </a:rPr>
              <a:t>Possible Solutions</a:t>
            </a:r>
            <a:endParaRPr lang="en-US" sz="3600" dirty="0">
              <a:latin typeface="+mj-lt"/>
              <a:cs typeface="Raavi" panose="020B0502040204020203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 computer is not in the same workgroup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Set the computer to the same workgroup as the computer with the shared network folder.</a:t>
            </a:r>
            <a:endParaRPr lang="en-US" sz="3200" dirty="0" smtClean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208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Problem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/>
              <a:t>When attempting to use the ipconfig /release or </a:t>
            </a:r>
            <a:r>
              <a:rPr lang="en-US" sz="3200" dirty="0" err="1" smtClean="0"/>
              <a:t>ipcongig</a:t>
            </a:r>
            <a:r>
              <a:rPr lang="en-US" sz="3200" dirty="0" smtClean="0"/>
              <a:t> /renew command, you receive the message: “No operation can be performed on the adapter while its media is disconnected.</a:t>
            </a:r>
            <a:endParaRPr lang="en-US" sz="3200" dirty="0"/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/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4699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Probable Causes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 network cable is unplugged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 computer has been configured with a static IP address.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7485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 network cable is unplugged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Reconnect the network cable</a:t>
            </a:r>
            <a:r>
              <a:rPr lang="en-US" sz="3200" dirty="0" smtClean="0">
                <a:cs typeface="Times New Roman" panose="02020603050405020304" pitchFamily="18" charset="0"/>
              </a:rPr>
              <a:t>.</a:t>
            </a: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5266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  <a:cs typeface="Raavi" panose="020B0502040204020203" pitchFamily="34" charset="0"/>
              </a:rPr>
              <a:t>Possible Solutions</a:t>
            </a:r>
            <a:endParaRPr lang="en-US" sz="3600" dirty="0">
              <a:latin typeface="+mj-lt"/>
              <a:cs typeface="Raavi" panose="020B0502040204020203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 computer has been configured with a static IP address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Change the TCP/IP properties of the LAN adapter to use DHCP</a:t>
            </a:r>
            <a:r>
              <a:rPr lang="en-US" sz="3200" dirty="0" smtClean="0">
                <a:cs typeface="Times New Roman" panose="02020603050405020304" pitchFamily="18" charset="0"/>
              </a:rPr>
              <a:t>.</a:t>
            </a:r>
            <a:endParaRPr lang="en-US" sz="3200" dirty="0" smtClean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533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Problem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/>
              <a:t>The computer cannot telnet into a remote computer.</a:t>
            </a:r>
            <a:endParaRPr lang="en-US" sz="3200" dirty="0"/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/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7574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Probable Causes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 telnet service has stopped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 remote computer has not been configured to accept telnet connections.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1827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 telnet service has stopped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Start the telnet service on the remote  computer</a:t>
            </a:r>
            <a:r>
              <a:rPr lang="en-US" sz="3200" dirty="0" smtClean="0">
                <a:cs typeface="Times New Roman" panose="02020603050405020304" pitchFamily="18" charset="0"/>
              </a:rPr>
              <a:t>.</a:t>
            </a: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9784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  <a:cs typeface="Raavi" panose="020B0502040204020203" pitchFamily="34" charset="0"/>
              </a:rPr>
              <a:t>Possible Solutions</a:t>
            </a:r>
            <a:endParaRPr lang="en-US" sz="3600" dirty="0">
              <a:latin typeface="+mj-lt"/>
              <a:cs typeface="Raavi" panose="020B0502040204020203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 remote computer has not been configured to accept telnet connections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Configure the remote computer to accept telnet connections</a:t>
            </a:r>
            <a:r>
              <a:rPr lang="en-US" sz="3200" dirty="0" smtClean="0">
                <a:cs typeface="Times New Roman" panose="02020603050405020304" pitchFamily="18" charset="0"/>
              </a:rPr>
              <a:t>.</a:t>
            </a:r>
            <a:endParaRPr lang="en-US" sz="3200" dirty="0" smtClean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3023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Problem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/>
              <a:t>The network icon in the notification area shows a  yellow exclamation point. When attempting to use the ipconfig /release or ipconfig /renew command, you receive the message: “The operation failed as no adapter is in the state permissible for this </a:t>
            </a:r>
            <a:r>
              <a:rPr lang="en-US" sz="3200" dirty="0" smtClean="0"/>
              <a:t>operation</a:t>
            </a:r>
            <a:r>
              <a:rPr lang="en-US" sz="3200" dirty="0" smtClean="0"/>
              <a:t>.”</a:t>
            </a:r>
            <a:endParaRPr lang="en-US" sz="3200" dirty="0"/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/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5812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Probable Causes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 computer is using a static IP address.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Loose network cable.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Firewall is blocking DHCP.</a:t>
            </a:r>
          </a:p>
        </p:txBody>
      </p:sp>
    </p:spTree>
    <p:extLst>
      <p:ext uri="{BB962C8B-B14F-4D97-AF65-F5344CB8AC3E}">
        <p14:creationId xmlns:p14="http://schemas.microsoft.com/office/powerpoint/2010/main" val="13960102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Probable Causes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A static IP address has been assigned to the interface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3642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A static IP address has been assigned to the interface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Change the configuration from a static IP address to Obtain an IP address automatically</a:t>
            </a:r>
            <a:r>
              <a:rPr lang="en-US" sz="3200" dirty="0" smtClean="0">
                <a:cs typeface="Times New Roman" panose="02020603050405020304" pitchFamily="18" charset="0"/>
              </a:rPr>
              <a:t>.</a:t>
            </a: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2498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CTC2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CTC2</Template>
  <TotalTime>4009</TotalTime>
  <Words>2443</Words>
  <Application>Microsoft Office PowerPoint</Application>
  <PresentationFormat>On-screen Show (4:3)</PresentationFormat>
  <Paragraphs>499</Paragraphs>
  <Slides>91</Slides>
  <Notes>90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CTC2</vt:lpstr>
      <vt:lpstr> IT Essentials  Common Problems and Solutions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MCHS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IT Essentials  Common Problems and Solutions           </dc:title>
  <dc:creator>Robert J Lane</dc:creator>
  <cp:lastModifiedBy>Robert J Lane</cp:lastModifiedBy>
  <cp:revision>8</cp:revision>
  <dcterms:created xsi:type="dcterms:W3CDTF">2015-09-25T17:45:32Z</dcterms:created>
  <dcterms:modified xsi:type="dcterms:W3CDTF">2015-09-28T12:36:36Z</dcterms:modified>
</cp:coreProperties>
</file>