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sldIdLst>
    <p:sldId id="3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BBEA7-A065-43F2-8BB9-A74554EB361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03A4A-61A1-4AAF-A9E8-1D668580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0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72509"/>
            <a:fld id="{B716001E-3C4C-469A-9BF9-AC7C88A220B6}" type="slidenum">
              <a:rPr lang="en-US" smtClean="0"/>
              <a:pPr defTabSz="872509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106</a:t>
            </a:fld>
            <a:endParaRPr 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107</a:t>
            </a:fld>
            <a:endParaRPr 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109</a:t>
            </a:fld>
            <a:endParaRPr 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75</a:t>
            </a:fld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76</a:t>
            </a:fld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77</a:t>
            </a:fld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81</a:t>
            </a:fld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82</a:t>
            </a:fld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83</a:t>
            </a:fld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84</a:t>
            </a:fld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85</a:t>
            </a:fld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86</a:t>
            </a:fld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87</a:t>
            </a:fld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88</a:t>
            </a:fld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89</a:t>
            </a:fld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91</a:t>
            </a:fld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92</a:t>
            </a:fld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93</a:t>
            </a:fld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2946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46"/>
            <a:fld id="{1360EF30-91B8-4EBB-A0B4-05FA533A3559}" type="slidenum">
              <a:rPr lang="en-US" smtClean="0"/>
              <a:pPr defTabSz="912946"/>
              <a:t>100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npo0000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633538" y="1096963"/>
            <a:ext cx="5922962" cy="4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Text Box 23"/>
          <p:cNvSpPr txBox="1">
            <a:spLocks noChangeArrowheads="1"/>
          </p:cNvSpPr>
          <p:nvPr/>
        </p:nvSpPr>
        <p:spPr bwMode="auto">
          <a:xfrm>
            <a:off x="8680450" y="6542088"/>
            <a:ext cx="40005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9F19F16-6210-4F08-B4FF-770CA88E2C3C}" type="slidenum">
              <a:rPr lang="en-US" sz="1400" smtClean="0"/>
              <a:pPr eaLnBrk="1" hangingPunct="1">
                <a:defRPr/>
              </a:pPr>
              <a:t>‹#›</a:t>
            </a:fld>
            <a:endParaRPr lang="en-US" sz="1400" smtClean="0"/>
          </a:p>
        </p:txBody>
      </p:sp>
      <p:pic>
        <p:nvPicPr>
          <p:cNvPr id="1028" name="Picture 2" descr="D:\Documents and Settings\paul.l.stokes\My Documents\80 - Work Week 31 Dec 2012 - 25 Jan 2013\Disk 2B - Student Pirates - CY-13\Comm Pirates CY-13\New and Old MCCES Logos\MCCES_logo_large_JPG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6335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TC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556500" y="76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250" y="1447800"/>
            <a:ext cx="7772400" cy="253682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800" b="0" cap="none" dirty="0" smtClean="0">
                <a:solidFill>
                  <a:schemeClr val="tx1"/>
                </a:solidFill>
              </a:rPr>
              <a:t>IT Essentials</a:t>
            </a:r>
            <a:br>
              <a:rPr lang="en-US" sz="2800" b="0" cap="none" dirty="0" smtClean="0">
                <a:solidFill>
                  <a:schemeClr val="tx1"/>
                </a:solidFill>
              </a:rPr>
            </a:br>
            <a:r>
              <a:rPr lang="en-US" sz="2800" b="0" cap="none" dirty="0">
                <a:solidFill>
                  <a:schemeClr val="tx1"/>
                </a:solidFill>
              </a:rPr>
              <a:t/>
            </a:r>
            <a:br>
              <a:rPr lang="en-US" sz="2800" b="0" cap="none" dirty="0">
                <a:solidFill>
                  <a:schemeClr val="tx1"/>
                </a:solidFill>
              </a:rPr>
            </a:br>
            <a:r>
              <a:rPr lang="en-US" sz="2800" u="sng" dirty="0" smtClean="0">
                <a:solidFill>
                  <a:schemeClr val="tx1"/>
                </a:solidFill>
              </a:rPr>
              <a:t>C</a:t>
            </a:r>
            <a:r>
              <a:rPr lang="en-US" sz="2800" u="sng" cap="none" dirty="0" smtClean="0">
                <a:solidFill>
                  <a:schemeClr val="tx1"/>
                </a:solidFill>
              </a:rPr>
              <a:t>ommon Problems and Solutions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0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has a boot sector virus.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virus removal software.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7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run a program, a missing or corrupt DLL message is displayed.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39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or more programs using the DLL file was uninstalled and removed the DLL file that was needed by another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DLL file was not registered.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DLL file was corrupted due to bad installation.</a:t>
            </a:r>
          </a:p>
        </p:txBody>
      </p:sp>
    </p:spTree>
    <p:extLst>
      <p:ext uri="{BB962C8B-B14F-4D97-AF65-F5344CB8AC3E}">
        <p14:creationId xmlns:p14="http://schemas.microsoft.com/office/powerpoint/2010/main" val="35812870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or more programs using the DLL file was uninstalled and removed the DLL file that was needed by another program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Reinstall the program that has a missing or corrupt DLL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Reinstall the application that uninstalled the DLL.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07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DLL file was not registered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Register the DLL file using the regsvr32 command.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13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DLL file was corrupted due to bad installation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</a:t>
            </a:r>
            <a:r>
              <a:rPr lang="en-US" dirty="0" err="1" smtClean="0">
                <a:cs typeface="Times New Roman" panose="02020603050405020304" pitchFamily="18" charset="0"/>
              </a:rPr>
              <a:t>sfc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scannow</a:t>
            </a:r>
            <a:r>
              <a:rPr lang="en-US" dirty="0" smtClean="0">
                <a:cs typeface="Times New Roman" panose="02020603050405020304" pitchFamily="18" charset="0"/>
              </a:rPr>
              <a:t> in </a:t>
            </a:r>
            <a:r>
              <a:rPr lang="en-US" dirty="0" err="1" smtClean="0">
                <a:cs typeface="Times New Roman" panose="02020603050405020304" pitchFamily="18" charset="0"/>
              </a:rPr>
              <a:t>safemode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5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RAID is not detected during installation.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20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7 does not include the proper driver to recognize RAID.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RAID settings in BIOS are incorrect.</a:t>
            </a:r>
          </a:p>
        </p:txBody>
      </p:sp>
    </p:spTree>
    <p:extLst>
      <p:ext uri="{BB962C8B-B14F-4D97-AF65-F5344CB8AC3E}">
        <p14:creationId xmlns:p14="http://schemas.microsoft.com/office/powerpoint/2010/main" val="165154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7 does not include the proper driver to recognize RAID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Install the proper drivers.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615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RAID settings in BIOS are incorrect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Change settings in BIOS to enable RAID.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4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system file is corrupted.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9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is </a:t>
            </a:r>
            <a:r>
              <a:rPr lang="en-US" dirty="0" smtClean="0"/>
              <a:t>failing.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hard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22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Computer was shut down improperly.</a:t>
            </a:r>
          </a:p>
        </p:txBody>
      </p:sp>
    </p:spTree>
    <p:extLst>
      <p:ext uri="{BB962C8B-B14F-4D97-AF65-F5344CB8AC3E}">
        <p14:creationId xmlns:p14="http://schemas.microsoft.com/office/powerpoint/2010/main" val="2402342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was shut down </a:t>
            </a:r>
            <a:r>
              <a:rPr lang="en-US" dirty="0" smtClean="0"/>
              <a:t>improperly.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Repair your computer from the advanced startup options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Boot computer in Safe Mode and run </a:t>
            </a:r>
            <a:r>
              <a:rPr lang="en-US" dirty="0" err="1" smtClean="0">
                <a:cs typeface="Times New Roman" panose="02020603050405020304" pitchFamily="18" charset="0"/>
              </a:rPr>
              <a:t>sfc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scannow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77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GUI is missing for all users or GUI fails to load.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31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Missing startup files for Windows.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updates have corrupted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063980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startup files for Windows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Repair your computer from the advanced startup options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Windows Startup Repair.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59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updates have corrupted the operating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Windows Startup Repair.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Reinstall the OS.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755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shuts down without warning.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7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program is causing the Windows OS to shut down unexpectedly.</a:t>
            </a:r>
          </a:p>
        </p:txBody>
      </p:sp>
    </p:spTree>
    <p:extLst>
      <p:ext uri="{BB962C8B-B14F-4D97-AF65-F5344CB8AC3E}">
        <p14:creationId xmlns:p14="http://schemas.microsoft.com/office/powerpoint/2010/main" val="38408676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program is causing the Windows OS to shut down unexpectedly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Boot to Safe Mode and manage startup application using the </a:t>
            </a:r>
            <a:r>
              <a:rPr lang="en-US" dirty="0" err="1" smtClean="0">
                <a:cs typeface="Times New Roman" panose="02020603050405020304" pitchFamily="18" charset="0"/>
              </a:rPr>
              <a:t>msconfig</a:t>
            </a:r>
            <a:r>
              <a:rPr lang="en-US" dirty="0" smtClean="0">
                <a:cs typeface="Times New Roman" panose="02020603050405020304" pitchFamily="18" charset="0"/>
              </a:rPr>
              <a:t> command line utility.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272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Computer boots to safe mode.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32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displays an “Inaccessible Boot Device” error after the POST.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9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program has been installed that causes the computer to boot in safe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has been configured to boot in Safe Mode.</a:t>
            </a:r>
          </a:p>
        </p:txBody>
      </p:sp>
    </p:spTree>
    <p:extLst>
      <p:ext uri="{BB962C8B-B14F-4D97-AF65-F5344CB8AC3E}">
        <p14:creationId xmlns:p14="http://schemas.microsoft.com/office/powerpoint/2010/main" val="422859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program has been installed that causes the computer to boot in safe mode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Use </a:t>
            </a:r>
            <a:r>
              <a:rPr lang="en-US" dirty="0" err="1" smtClean="0">
                <a:cs typeface="Times New Roman" panose="02020603050405020304" pitchFamily="18" charset="0"/>
              </a:rPr>
              <a:t>msconfig</a:t>
            </a:r>
            <a:r>
              <a:rPr lang="en-US" dirty="0" smtClean="0">
                <a:cs typeface="Times New Roman" panose="02020603050405020304" pitchFamily="18" charset="0"/>
              </a:rPr>
              <a:t> to adjust the startup settings for the program.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31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has been configured to boot in Safe Mode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Use </a:t>
            </a:r>
            <a:r>
              <a:rPr lang="en-US" dirty="0" err="1" smtClean="0">
                <a:cs typeface="Times New Roman" panose="02020603050405020304" pitchFamily="18" charset="0"/>
              </a:rPr>
              <a:t>msconfig</a:t>
            </a:r>
            <a:r>
              <a:rPr lang="en-US" dirty="0" smtClean="0">
                <a:cs typeface="Times New Roman" panose="02020603050405020304" pitchFamily="18" charset="0"/>
              </a:rPr>
              <a:t> to configure the computer to boot normally.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194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Computer boots only to VGA mode.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51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Corrupt video driver.</a:t>
            </a:r>
          </a:p>
        </p:txBody>
      </p:sp>
    </p:spTree>
    <p:extLst>
      <p:ext uri="{BB962C8B-B14F-4D97-AF65-F5344CB8AC3E}">
        <p14:creationId xmlns:p14="http://schemas.microsoft.com/office/powerpoint/2010/main" val="1890898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Corrupt video driver.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87400" y="3552735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Reinstall the video driver.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85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recently installed device driver is incompatible with the boot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BOOTMGR is corrupted in Windows 7 or Vista.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NTLDR is corrupted in Windows XP.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40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recently installed device driver is incompatible with the boot controller.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Use the last known good configuration to boot the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Boot the computer in safe mode and load a restore point from before the installation of new hardware.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00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BOOTMGR is corrupted in Windows 7 or Vista.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the BOOTMGR file from Windows 7 or Windows Vista installation media.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1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NTLDR is corrupted in Windows XP.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the NTLDR from Windows XP installation media.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14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displays a “BOOTMGR is missing” error after the POST in Windows 7 and Windows Vista.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53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BOOTMGR is missing or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Boot Configuration Data is missing or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boot order is not set correctly in the BIOS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MBR is corrupted.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is failing.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jumpers are not set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82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BOOTMGR is missing or </a:t>
            </a:r>
            <a:r>
              <a:rPr lang="en-US" dirty="0" smtClean="0"/>
              <a:t>damaged.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BOOTMGR from installation media.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85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929" y="3148314"/>
            <a:ext cx="769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Operating Systems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74846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 Configuration Data is missing or damaged.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the Boot Configuration Data from installation media.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83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boot order is not set correctly in the BIOS </a:t>
            </a:r>
            <a:r>
              <a:rPr lang="en-US" dirty="0" smtClean="0"/>
              <a:t>settings.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Change the boot order in the BIOS settings to start with the boot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78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MBR is corrupted.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Use the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fixmbr</a:t>
            </a:r>
            <a:r>
              <a:rPr lang="en-US" dirty="0" smtClean="0">
                <a:cs typeface="Times New Roman" panose="02020603050405020304" pitchFamily="18" charset="0"/>
              </a:rPr>
              <a:t> or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fixboot</a:t>
            </a:r>
            <a:r>
              <a:rPr lang="en-US" dirty="0" smtClean="0">
                <a:cs typeface="Times New Roman" panose="02020603050405020304" pitchFamily="18" charset="0"/>
              </a:rPr>
              <a:t> from the System Recovery options of the OS.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44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is failing.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the </a:t>
            </a:r>
            <a:r>
              <a:rPr lang="en-US" dirty="0" err="1" smtClean="0">
                <a:cs typeface="Times New Roman" panose="02020603050405020304" pitchFamily="18" charset="0"/>
              </a:rPr>
              <a:t>chkdisk</a:t>
            </a:r>
            <a:r>
              <a:rPr lang="en-US" dirty="0" smtClean="0">
                <a:cs typeface="Times New Roman" panose="02020603050405020304" pitchFamily="18" charset="0"/>
              </a:rPr>
              <a:t> /F /R from the recovery console.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hard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20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jumpers are not set correctly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Reset the hard drive jumpers.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03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displays a “Missing NTLDR” error after the POST in Windows XP.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30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NTLDR is missing or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Ntdetect.com is missing or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Boot.ini is missing or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boot order is not set correctly in the BIOS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MBR is corrupted.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is failing.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jumpers are not set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4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NTLDR is missing or damaged.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NTLDR from installation media.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89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Ntdetect.com is missing or damaged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ntdetect.com from installation media.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Boot.ini is missing or damaged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boot.ini from the installation media.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518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displays an “Invalid Boot Disk” error after the POST.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boot order is not set correctly in the BIOS settings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Change the boot order in the BIOS settings to start with the boot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2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MBR is corrupted.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Use the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fixmbr</a:t>
            </a:r>
            <a:r>
              <a:rPr lang="en-US" dirty="0" smtClean="0">
                <a:cs typeface="Times New Roman" panose="02020603050405020304" pitchFamily="18" charset="0"/>
              </a:rPr>
              <a:t> or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fixboot</a:t>
            </a:r>
            <a:r>
              <a:rPr lang="en-US" dirty="0" smtClean="0">
                <a:cs typeface="Times New Roman" panose="02020603050405020304" pitchFamily="18" charset="0"/>
              </a:rPr>
              <a:t> from the System Recovery options of the OS.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79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is failing.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the </a:t>
            </a:r>
            <a:r>
              <a:rPr lang="en-US" dirty="0" err="1" smtClean="0">
                <a:cs typeface="Times New Roman" panose="02020603050405020304" pitchFamily="18" charset="0"/>
              </a:rPr>
              <a:t>chkdisk</a:t>
            </a:r>
            <a:r>
              <a:rPr lang="en-US" dirty="0" smtClean="0">
                <a:cs typeface="Times New Roman" panose="02020603050405020304" pitchFamily="18" charset="0"/>
              </a:rPr>
              <a:t> /F /R from the recovery console.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hard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66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jumpers are not set correctly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Reset the hard drive jumpers.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68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service failed to start with the computer booted.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33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service is not enabled.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service is set to manual.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failed service requires another service to be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9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service is not enabled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Enable the service </a:t>
            </a:r>
            <a:r>
              <a:rPr lang="en-US" dirty="0">
                <a:cs typeface="Times New Roman" panose="02020603050405020304" pitchFamily="18" charset="0"/>
              </a:rPr>
              <a:t>(Administrative Tools / Services).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27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service is set to manual.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Set the service to Automatic (Administrative Tools / Services).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1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failed service requires another service to be enabled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Re-enable or re-install the required service.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1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device did not start when the computer booted.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47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Media that does not have an operating system is in a drive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boot order is not set correctly in the BIOS settings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is not detected or the jumpers are not set correctly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does not have an operating system installed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MBR is corrupted.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has a boot sector virus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is failing.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446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external device is not powered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data cable or power cable is not connected to the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device has been disabled in the BIOS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device has failed.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device has a conflict with a newly installed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driver is corrupted, or still being installed.</a:t>
            </a:r>
          </a:p>
        </p:txBody>
      </p:sp>
    </p:spTree>
    <p:extLst>
      <p:ext uri="{BB962C8B-B14F-4D97-AF65-F5344CB8AC3E}">
        <p14:creationId xmlns:p14="http://schemas.microsoft.com/office/powerpoint/2010/main" val="4045753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external device is not powered on.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Power on the external device.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433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cable or power cable is not connected to the device.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Secure the data cable and power cable to the device.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806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device has been disabled in the BIOS settings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Enable the device in the BIOS settings.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19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device has failed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device.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88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device has a conflict with a newly installed device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Remove the newly installed device.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01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driver is corrupted, or still being installed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Re-install or roll back the driver.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Wait for the driver to finish installing.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64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program listed in the registry is not found.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55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or more of the program files have been deleted.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uninstall program did not work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installation directory has been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has become corrupted.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has a virus.</a:t>
            </a:r>
          </a:p>
        </p:txBody>
      </p:sp>
    </p:spTree>
    <p:extLst>
      <p:ext uri="{BB962C8B-B14F-4D97-AF65-F5344CB8AC3E}">
        <p14:creationId xmlns:p14="http://schemas.microsoft.com/office/powerpoint/2010/main" val="75646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or more of the program files have been deleted.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Re-install the program.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2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Media that does not have an operating system is in a drive.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Remove all media from the drives.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uninstall program did not work correctly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Re-install the program and run the uninstall program again.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03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installation directory has been removed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Re-install the program.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41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has become corrupted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</a:t>
            </a:r>
            <a:r>
              <a:rPr lang="en-US" dirty="0" err="1" smtClean="0">
                <a:cs typeface="Times New Roman" panose="02020603050405020304" pitchFamily="18" charset="0"/>
              </a:rPr>
              <a:t>chkdsk</a:t>
            </a:r>
            <a:r>
              <a:rPr lang="en-US" dirty="0" smtClean="0">
                <a:cs typeface="Times New Roman" panose="02020603050405020304" pitchFamily="18" charset="0"/>
              </a:rPr>
              <a:t> /F /R to fix the hard drive file entries.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73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has a virus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Scan for and remove the virus.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196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continually restarts without displaying the desktop.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82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is set to restart when there is a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startup file has become corrupted.</a:t>
            </a:r>
          </a:p>
        </p:txBody>
      </p:sp>
    </p:spTree>
    <p:extLst>
      <p:ext uri="{BB962C8B-B14F-4D97-AF65-F5344CB8AC3E}">
        <p14:creationId xmlns:p14="http://schemas.microsoft.com/office/powerpoint/2010/main" val="3691662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is set to restart when there is a failure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Press F8 to open the Advanced Options Menu and choose Disable, automatic restart on system failure.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42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startup file has become corrupted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</a:t>
            </a:r>
            <a:r>
              <a:rPr lang="en-US" dirty="0" err="1" smtClean="0">
                <a:cs typeface="Times New Roman" panose="02020603050405020304" pitchFamily="18" charset="0"/>
              </a:rPr>
              <a:t>chkdsk</a:t>
            </a:r>
            <a:r>
              <a:rPr lang="en-US" dirty="0" smtClean="0">
                <a:cs typeface="Times New Roman" panose="02020603050405020304" pitchFamily="18" charset="0"/>
              </a:rPr>
              <a:t> /F /R from the recovery console.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18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displays a black or blue screen of death (BSOD).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226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driver is not compatible with the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RAM is failing.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power supply is failing.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CPU is failing.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motherboard is failing.</a:t>
            </a:r>
          </a:p>
        </p:txBody>
      </p:sp>
    </p:spTree>
    <p:extLst>
      <p:ext uri="{BB962C8B-B14F-4D97-AF65-F5344CB8AC3E}">
        <p14:creationId xmlns:p14="http://schemas.microsoft.com/office/powerpoint/2010/main" val="3445744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boot order is not set correctly in the BIOS settings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Change the boot order in the BIOS settings to start with the boot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04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586214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any failing devices with known-good devices.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812800" y="1820863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 the STOP error and the name of the module that produced the error.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940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locks up without any error messages.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9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CPU or FSB settings are incorrect on the motherboard or in the BIOS settings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is overheating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 update has corrupted the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RAM is failing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is failing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power supply is failing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has a virus.</a:t>
            </a:r>
          </a:p>
        </p:txBody>
      </p:sp>
    </p:spTree>
    <p:extLst>
      <p:ext uri="{BB962C8B-B14F-4D97-AF65-F5344CB8AC3E}">
        <p14:creationId xmlns:p14="http://schemas.microsoft.com/office/powerpoint/2010/main" val="2498449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CPU or FSB settings are incorrect on the motherboard or in the BIOS settings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Check and reset the CPU and FSB settings.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97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is overheating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Check and replace any cooling devices as necessary.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24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update has corrupted the operating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Uninstall the software update or perform a System Restore.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40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RAM is failing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Memory Diagnostics in Windows, or utilize available BIOS memory diagnostic tools.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5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is failing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</a:t>
            </a:r>
            <a:r>
              <a:rPr lang="en-US" dirty="0" err="1" smtClean="0">
                <a:cs typeface="Times New Roman" panose="02020603050405020304" pitchFamily="18" charset="0"/>
              </a:rPr>
              <a:t>chkdsk</a:t>
            </a:r>
            <a:r>
              <a:rPr lang="en-US" dirty="0" smtClean="0">
                <a:cs typeface="Times New Roman" panose="02020603050405020304" pitchFamily="18" charset="0"/>
              </a:rPr>
              <a:t> /F /R from the recovery console.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5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power supply is failing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Test the power supply with a power supply tester and replace as necessary.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3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has a virus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Scan for and remove the virus.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183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is not detected or the jumpers are not set correctly.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Reconnect the hard drive cables or reset the hard drive jumpers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 application does not install.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75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downloaded application installer contains a virus and has been prevented from installing by virus protection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installation disk or file is corrupted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installation application is not compatible with the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too many programs running and not enough memory remaining to install the application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hardware does not meet the minimum requirements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security warning was ignored or cancelled.</a:t>
            </a:r>
          </a:p>
        </p:txBody>
      </p:sp>
    </p:spTree>
    <p:extLst>
      <p:ext uri="{BB962C8B-B14F-4D97-AF65-F5344CB8AC3E}">
        <p14:creationId xmlns:p14="http://schemas.microsoft.com/office/powerpoint/2010/main" val="2947807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downloaded application installer contains a virus and has been prevented from installing by virus protection software.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Obtain a new installation disk or delete the file and download the installation file again.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84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installation disk or file is corrupted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Obtain a new installation disk or delete the file and download the installation file again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24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installation application is not compatible with the operating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installation application under compatibility mode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309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too many programs running and not enough memory remaining to install the 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456458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Close application before installing a new program.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90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hardware does not meet the minimum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Install hardware that meets the minimum installation requirements.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64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security warning was ignored or cancelled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the installation again and accept the security warning.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33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computer with Windows 7 installed does not run Aero.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92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does not meet the minimum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89651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does not have an operating system installed.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Install an operating system.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80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does not meet the minimum requirements.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Upgrade the processor, RAM and video card to meet the minimum Microsoft requirements for Aero.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77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search feature takes a long time to find results.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22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index service is not running.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index service is not indexing in the correct locations.</a:t>
            </a:r>
          </a:p>
        </p:txBody>
      </p:sp>
    </p:spTree>
    <p:extLst>
      <p:ext uri="{BB962C8B-B14F-4D97-AF65-F5344CB8AC3E}">
        <p14:creationId xmlns:p14="http://schemas.microsoft.com/office/powerpoint/2010/main" val="1984756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index service is not running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Start the index services using </a:t>
            </a:r>
            <a:r>
              <a:rPr lang="en-US" dirty="0" err="1" smtClean="0">
                <a:cs typeface="Times New Roman" panose="02020603050405020304" pitchFamily="18" charset="0"/>
              </a:rPr>
              <a:t>services.msc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76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index service is not indexing in the correct locations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Change the settings of the index service in the Advanced Options panel.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557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UAC no longer prompts the user for permission.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1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UAC has been turned off.</a:t>
            </a:r>
          </a:p>
        </p:txBody>
      </p:sp>
    </p:spTree>
    <p:extLst>
      <p:ext uri="{BB962C8B-B14F-4D97-AF65-F5344CB8AC3E}">
        <p14:creationId xmlns:p14="http://schemas.microsoft.com/office/powerpoint/2010/main" val="1599038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UAC has been turned off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Turn on the UAC in the User Account applet in Control Panel.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60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gadgets appear on the desktop.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10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gadgets have never been installed or have been uninstalled.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XML necessary to render the gadget is broken, corrupted, or not installed.</a:t>
            </a:r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MBR is corrupted. 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Use the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fixmbr</a:t>
            </a:r>
            <a:r>
              <a:rPr lang="en-US" dirty="0" smtClean="0">
                <a:cs typeface="Times New Roman" panose="02020603050405020304" pitchFamily="18" charset="0"/>
              </a:rPr>
              <a:t> or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fixboot</a:t>
            </a:r>
            <a:r>
              <a:rPr lang="en-US" dirty="0" smtClean="0">
                <a:cs typeface="Times New Roman" panose="02020603050405020304" pitchFamily="18" charset="0"/>
              </a:rPr>
              <a:t> command from the System recovery options of Windows 7 or Vista.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the </a:t>
            </a:r>
            <a:r>
              <a:rPr lang="en-US" dirty="0" err="1" smtClean="0">
                <a:cs typeface="Times New Roman" panose="02020603050405020304" pitchFamily="18" charset="0"/>
              </a:rPr>
              <a:t>fdisk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mbr</a:t>
            </a:r>
            <a:r>
              <a:rPr lang="en-US" dirty="0" smtClean="0">
                <a:cs typeface="Times New Roman" panose="02020603050405020304" pitchFamily="18" charset="0"/>
              </a:rPr>
              <a:t> from the CL in Windows XP only.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184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gadgets have never been installed or have been uninstalled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Right-click on the desktop &gt; Gadgets &gt; right-click on a gadget &gt; Add.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1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XML necessary to render the gadget is broken, corrupted, or not installed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Register the file msxml3.dll by entering regsvr32 msxml3.dll &gt; ever at the command prompt.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43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is running slowly and has a delayed response.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74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process is using most of the CPU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hardware does not meet the requirements to run Aero.</a:t>
            </a:r>
          </a:p>
        </p:txBody>
      </p:sp>
    </p:spTree>
    <p:extLst>
      <p:ext uri="{BB962C8B-B14F-4D97-AF65-F5344CB8AC3E}">
        <p14:creationId xmlns:p14="http://schemas.microsoft.com/office/powerpoint/2010/main" val="1297374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process is using most of the CPU resources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801407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Restart the process with </a:t>
            </a:r>
            <a:r>
              <a:rPr lang="en-US" dirty="0" err="1" smtClean="0">
                <a:cs typeface="Times New Roman" panose="02020603050405020304" pitchFamily="18" charset="0"/>
              </a:rPr>
              <a:t>services.msc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If the process is not needed, end the process with task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Restart the computer.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18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hardware does not meet the requirements to run Aero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Disable Aero.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380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OS is missing.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Partition is not set as 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Missing startup files for Windows.</a:t>
            </a:r>
          </a:p>
        </p:txBody>
      </p:sp>
    </p:spTree>
    <p:extLst>
      <p:ext uri="{BB962C8B-B14F-4D97-AF65-F5344CB8AC3E}">
        <p14:creationId xmlns:p14="http://schemas.microsoft.com/office/powerpoint/2010/main" val="2442634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 is not set as active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801407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Set the active partition using the </a:t>
            </a:r>
            <a:r>
              <a:rPr lang="en-US" dirty="0" err="1" smtClean="0">
                <a:cs typeface="Times New Roman" panose="02020603050405020304" pitchFamily="18" charset="0"/>
              </a:rPr>
              <a:t>diskpart</a:t>
            </a:r>
            <a:r>
              <a:rPr lang="en-US" dirty="0" smtClean="0">
                <a:cs typeface="Times New Roman" panose="02020603050405020304" pitchFamily="18" charset="0"/>
              </a:rPr>
              <a:t> tool from the System Recovery.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34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startup files for Windows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737401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Windows Startup Repair.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41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TC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CTC2</Template>
  <TotalTime>3</TotalTime>
  <Words>3667</Words>
  <Application>Microsoft Office PowerPoint</Application>
  <PresentationFormat>On-screen Show (4:3)</PresentationFormat>
  <Paragraphs>748</Paragraphs>
  <Slides>125</Slides>
  <Notes>124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CTC2</vt:lpstr>
      <vt:lpstr> IT Essentials  Common Problems and Solutions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IT Essentials  Common Problems and Solutions           </dc:title>
  <dc:creator>Robert J Lane</dc:creator>
  <cp:lastModifiedBy>Robert J Lane</cp:lastModifiedBy>
  <cp:revision>3</cp:revision>
  <dcterms:created xsi:type="dcterms:W3CDTF">2015-09-25T17:41:26Z</dcterms:created>
  <dcterms:modified xsi:type="dcterms:W3CDTF">2015-09-25T17:45:13Z</dcterms:modified>
</cp:coreProperties>
</file>