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 id="2147483668" r:id="rId2"/>
  </p:sldMasterIdLst>
  <p:notesMasterIdLst>
    <p:notesMasterId r:id="rId18"/>
  </p:notesMasterIdLst>
  <p:handoutMasterIdLst>
    <p:handoutMasterId r:id="rId19"/>
  </p:handoutMasterIdLst>
  <p:sldIdLst>
    <p:sldId id="288" r:id="rId3"/>
    <p:sldId id="289" r:id="rId4"/>
    <p:sldId id="341" r:id="rId5"/>
    <p:sldId id="342" r:id="rId6"/>
    <p:sldId id="343" r:id="rId7"/>
    <p:sldId id="344" r:id="rId8"/>
    <p:sldId id="345" r:id="rId9"/>
    <p:sldId id="290" r:id="rId10"/>
    <p:sldId id="291" r:id="rId11"/>
    <p:sldId id="292" r:id="rId12"/>
    <p:sldId id="293" r:id="rId13"/>
    <p:sldId id="294" r:id="rId14"/>
    <p:sldId id="296" r:id="rId15"/>
    <p:sldId id="339" r:id="rId16"/>
    <p:sldId id="335" r:id="rId17"/>
  </p:sldIdLst>
  <p:sldSz cx="9144000" cy="6858000" type="screen4x3"/>
  <p:notesSz cx="7010400" cy="9296400"/>
  <p:defaultTextStyle>
    <a:defPPr>
      <a:defRPr lang="en-GB"/>
    </a:defPPr>
    <a:lvl1pPr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1pPr>
    <a:lvl2pPr marL="4572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2pPr>
    <a:lvl3pPr marL="9144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3pPr>
    <a:lvl4pPr marL="13716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4pPr>
    <a:lvl5pPr marL="1828800" algn="l" defTabSz="457200" rtl="0" fontAlgn="base">
      <a:lnSpc>
        <a:spcPct val="93000"/>
      </a:lnSpc>
      <a:spcBef>
        <a:spcPct val="0"/>
      </a:spcBef>
      <a:spcAft>
        <a:spcPct val="0"/>
      </a:spcAft>
      <a:buClr>
        <a:srgbClr val="000000"/>
      </a:buClr>
      <a:buSzPct val="100000"/>
      <a:buFont typeface="Arial" pitchFamily="-84" charset="0"/>
      <a:defRPr kern="1200">
        <a:solidFill>
          <a:schemeClr val="bg1"/>
        </a:solidFill>
        <a:latin typeface="Arial" pitchFamily="-84" charset="0"/>
        <a:ea typeface="MS Gothic" pitchFamily="49" charset="-128"/>
        <a:cs typeface="MS Gothic" pitchFamily="49" charset="-128"/>
      </a:defRPr>
    </a:lvl5pPr>
    <a:lvl6pPr marL="2286000" algn="l" defTabSz="457200" rtl="0" eaLnBrk="1" latinLnBrk="0" hangingPunct="1">
      <a:defRPr kern="1200">
        <a:solidFill>
          <a:schemeClr val="bg1"/>
        </a:solidFill>
        <a:latin typeface="Arial" pitchFamily="-84" charset="0"/>
        <a:ea typeface="MS Gothic" pitchFamily="49" charset="-128"/>
        <a:cs typeface="MS Gothic" pitchFamily="49" charset="-128"/>
      </a:defRPr>
    </a:lvl6pPr>
    <a:lvl7pPr marL="2743200" algn="l" defTabSz="457200" rtl="0" eaLnBrk="1" latinLnBrk="0" hangingPunct="1">
      <a:defRPr kern="1200">
        <a:solidFill>
          <a:schemeClr val="bg1"/>
        </a:solidFill>
        <a:latin typeface="Arial" pitchFamily="-84" charset="0"/>
        <a:ea typeface="MS Gothic" pitchFamily="49" charset="-128"/>
        <a:cs typeface="MS Gothic" pitchFamily="49" charset="-128"/>
      </a:defRPr>
    </a:lvl7pPr>
    <a:lvl8pPr marL="3200400" algn="l" defTabSz="457200" rtl="0" eaLnBrk="1" latinLnBrk="0" hangingPunct="1">
      <a:defRPr kern="1200">
        <a:solidFill>
          <a:schemeClr val="bg1"/>
        </a:solidFill>
        <a:latin typeface="Arial" pitchFamily="-84" charset="0"/>
        <a:ea typeface="MS Gothic" pitchFamily="49" charset="-128"/>
        <a:cs typeface="MS Gothic" pitchFamily="49" charset="-128"/>
      </a:defRPr>
    </a:lvl8pPr>
    <a:lvl9pPr marL="3657600" algn="l" defTabSz="457200" rtl="0" eaLnBrk="1" latinLnBrk="0" hangingPunct="1">
      <a:defRPr kern="1200">
        <a:solidFill>
          <a:schemeClr val="bg1"/>
        </a:solidFill>
        <a:latin typeface="Arial" pitchFamily="-84" charset="0"/>
        <a:ea typeface="MS Gothic" pitchFamily="49" charset="-128"/>
        <a:cs typeface="MS Gothic" pitchFamily="49" charset="-128"/>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7141" autoAdjust="0"/>
  </p:normalViewPr>
  <p:slideViewPr>
    <p:cSldViewPr>
      <p:cViewPr varScale="1">
        <p:scale>
          <a:sx n="47" d="100"/>
          <a:sy n="47" d="100"/>
        </p:scale>
        <p:origin x="-658" y="-77"/>
      </p:cViewPr>
      <p:guideLst>
        <p:guide orient="horz" pos="2160"/>
        <p:guide pos="2880"/>
      </p:guideLst>
    </p:cSldViewPr>
  </p:slideViewPr>
  <p:outlineViewPr>
    <p:cViewPr varScale="1">
      <p:scale>
        <a:sx n="25" d="100"/>
        <a:sy n="25" d="100"/>
      </p:scale>
      <p:origin x="0" y="5472"/>
    </p:cViewPr>
  </p:outlineViewPr>
  <p:notesTextViewPr>
    <p:cViewPr>
      <p:scale>
        <a:sx n="100" d="100"/>
        <a:sy n="100" d="100"/>
      </p:scale>
      <p:origin x="0" y="0"/>
    </p:cViewPr>
  </p:notesTextViewPr>
  <p:notesViewPr>
    <p:cSldViewPr>
      <p:cViewPr varScale="1">
        <p:scale>
          <a:sx n="59" d="100"/>
          <a:sy n="59" d="100"/>
        </p:scale>
        <p:origin x="-175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p>
        </p:txBody>
      </p:sp>
      <p:sp>
        <p:nvSpPr>
          <p:cNvPr id="49155"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A8C81F16-140A-2B45-9643-316F467A87BF}" type="datetimeFigureOut">
              <a:rPr lang="en-US"/>
              <a:pPr/>
              <a:t>9/28/2016</a:t>
            </a:fld>
            <a:endParaRPr lang="en-US" dirty="0"/>
          </a:p>
        </p:txBody>
      </p:sp>
      <p:sp>
        <p:nvSpPr>
          <p:cNvPr id="49156"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buFont typeface="Arial" charset="0"/>
              <a:buNone/>
              <a:defRPr sz="1200">
                <a:latin typeface="Arial" charset="0"/>
                <a:ea typeface="MS Gothic" pitchFamily="49" charset="-128"/>
                <a:cs typeface="+mn-cs"/>
              </a:defRPr>
            </a:lvl1pPr>
          </a:lstStyle>
          <a:p>
            <a:pPr>
              <a:defRPr/>
            </a:pPr>
            <a:endParaRPr lang="en-US" dirty="0"/>
          </a:p>
        </p:txBody>
      </p:sp>
      <p:sp>
        <p:nvSpPr>
          <p:cNvPr id="49157"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97BD0643-BA54-4047-B5AD-2FD2A8407564}" type="slidenum">
              <a:rPr lang="en-US"/>
              <a:pPr/>
              <a:t>‹#›</a:t>
            </a:fld>
            <a:endParaRPr lang="en-US" dirty="0"/>
          </a:p>
        </p:txBody>
      </p:sp>
    </p:spTree>
    <p:extLst>
      <p:ext uri="{BB962C8B-B14F-4D97-AF65-F5344CB8AC3E}">
        <p14:creationId xmlns:p14="http://schemas.microsoft.com/office/powerpoint/2010/main" val="2366719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7010400" cy="9296400"/>
          </a:xfrm>
          <a:prstGeom prst="roundRect">
            <a:avLst>
              <a:gd name="adj" fmla="val 23"/>
            </a:avLst>
          </a:prstGeom>
          <a:solidFill>
            <a:srgbClr val="FFFFFF"/>
          </a:solidFill>
          <a:ln w="9525">
            <a:noFill/>
            <a:round/>
            <a:headEnd/>
            <a:tailEnd/>
          </a:ln>
        </p:spPr>
        <p:txBody>
          <a:bodyPr wrap="none" lIns="93177" tIns="46589" rIns="93177" bIns="46589" anchor="ctr">
            <a:prstTxWarp prst="textNoShape">
              <a:avLst/>
            </a:prstTxWarp>
          </a:bodyPr>
          <a:lstStyle/>
          <a:p>
            <a:pPr defTabSz="465138"/>
            <a:endParaRPr lang="en-US" dirty="0"/>
          </a:p>
        </p:txBody>
      </p:sp>
      <p:sp>
        <p:nvSpPr>
          <p:cNvPr id="2050" name="Rectangle 2"/>
          <p:cNvSpPr>
            <a:spLocks noGrp="1" noChangeArrowheads="1"/>
          </p:cNvSpPr>
          <p:nvPr>
            <p:ph type="hdr"/>
          </p:nvPr>
        </p:nvSpPr>
        <p:spPr bwMode="auto">
          <a:xfrm>
            <a:off x="0" y="0"/>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Arial" charset="0"/>
                <a:ea typeface="MS Gothic" pitchFamily="49" charset="-128"/>
                <a:cs typeface="+mn-cs"/>
              </a:defRPr>
            </a:lvl1pPr>
          </a:lstStyle>
          <a:p>
            <a:pPr>
              <a:defRPr/>
            </a:pPr>
            <a:endParaRPr lang="en-US" dirty="0"/>
          </a:p>
        </p:txBody>
      </p:sp>
      <p:sp>
        <p:nvSpPr>
          <p:cNvPr id="2051" name="Rectangle 3"/>
          <p:cNvSpPr>
            <a:spLocks noGrp="1" noChangeArrowheads="1"/>
          </p:cNvSpPr>
          <p:nvPr>
            <p:ph type="dt"/>
          </p:nvPr>
        </p:nvSpPr>
        <p:spPr bwMode="auto">
          <a:xfrm>
            <a:off x="3970338" y="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lvl1pPr algn="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Arial" charset="0"/>
                <a:ea typeface="MS Gothic" pitchFamily="49" charset="-128"/>
                <a:cs typeface="+mn-cs"/>
              </a:defRPr>
            </a:lvl1pPr>
          </a:lstStyle>
          <a:p>
            <a:pPr>
              <a:defRPr/>
            </a:pPr>
            <a:endParaRPr lang="en-US" dirty="0"/>
          </a:p>
        </p:txBody>
      </p:sp>
      <p:sp>
        <p:nvSpPr>
          <p:cNvPr id="18437" name="Rectangle 4"/>
          <p:cNvSpPr>
            <a:spLocks noGrp="1" noRot="1" noChangeAspect="1" noChangeArrowheads="1"/>
          </p:cNvSpPr>
          <p:nvPr>
            <p:ph type="sldImg"/>
          </p:nvPr>
        </p:nvSpPr>
        <p:spPr bwMode="auto">
          <a:xfrm>
            <a:off x="1181100" y="696913"/>
            <a:ext cx="4646613" cy="3484562"/>
          </a:xfrm>
          <a:prstGeom prst="rect">
            <a:avLst/>
          </a:prstGeom>
          <a:solidFill>
            <a:srgbClr val="FFFFFF"/>
          </a:solidFill>
          <a:ln w="9360">
            <a:solidFill>
              <a:srgbClr val="000000"/>
            </a:solidFill>
            <a:miter lim="800000"/>
            <a:headEnd/>
            <a:tailEnd/>
          </a:ln>
        </p:spPr>
      </p:sp>
      <p:sp>
        <p:nvSpPr>
          <p:cNvPr id="2053" name="Rectangle 5"/>
          <p:cNvSpPr>
            <a:spLocks noGrp="1" noChangeArrowheads="1"/>
          </p:cNvSpPr>
          <p:nvPr>
            <p:ph type="body"/>
          </p:nvPr>
        </p:nvSpPr>
        <p:spPr bwMode="auto">
          <a:xfrm>
            <a:off x="701675" y="4416425"/>
            <a:ext cx="5605463"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t" anchorCtr="0" compatLnSpc="1">
            <a:prstTxWarp prst="textNoShape">
              <a:avLst/>
            </a:prstTxWarp>
          </a:bodyPr>
          <a:lstStyle/>
          <a:p>
            <a:pPr lvl="0"/>
            <a:endParaRPr lang="en-US" noProof="0"/>
          </a:p>
        </p:txBody>
      </p:sp>
      <p:sp>
        <p:nvSpPr>
          <p:cNvPr id="2054" name="Rectangle 6"/>
          <p:cNvSpPr>
            <a:spLocks noGrp="1" noChangeArrowheads="1"/>
          </p:cNvSpPr>
          <p:nvPr>
            <p:ph type="ftr"/>
          </p:nvPr>
        </p:nvSpPr>
        <p:spPr bwMode="auto">
          <a:xfrm>
            <a:off x="0" y="8829675"/>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defTabSz="465138">
              <a:lnSpc>
                <a:spcPct val="100000"/>
              </a:lnSpc>
              <a:buFont typeface="Arial" charset="0"/>
              <a:buNone/>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latin typeface="Arial" charset="0"/>
                <a:ea typeface="MS Gothic" pitchFamily="49" charset="-128"/>
                <a:cs typeface="+mn-cs"/>
              </a:defRPr>
            </a:lvl1pPr>
          </a:lstStyle>
          <a:p>
            <a:pPr>
              <a:defRPr/>
            </a:pPr>
            <a:endParaRPr lang="en-US" dirty="0"/>
          </a:p>
        </p:txBody>
      </p:sp>
      <p:sp>
        <p:nvSpPr>
          <p:cNvPr id="2055" name="Rectangle 7"/>
          <p:cNvSpPr>
            <a:spLocks noGrp="1" noChangeArrowheads="1"/>
          </p:cNvSpPr>
          <p:nvPr>
            <p:ph type="sldNum"/>
          </p:nvPr>
        </p:nvSpPr>
        <p:spPr bwMode="auto">
          <a:xfrm>
            <a:off x="3970338" y="8829675"/>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710" tIns="47689" rIns="91710" bIns="47689" numCol="1" anchor="b" anchorCtr="0" compatLnSpc="1">
            <a:prstTxWarp prst="textNoShape">
              <a:avLst/>
            </a:prstTxWarp>
          </a:bodyPr>
          <a:lstStyle>
            <a:lvl1pPr algn="r" defTabSz="465138">
              <a:lnSpc>
                <a:spcPct val="100000"/>
              </a:lnSpc>
              <a:tabLst>
                <a:tab pos="0" algn="l"/>
                <a:tab pos="931863" algn="l"/>
                <a:tab pos="1863725" algn="l"/>
                <a:tab pos="2795588" algn="l"/>
                <a:tab pos="3727450" algn="l"/>
                <a:tab pos="4659313" algn="l"/>
                <a:tab pos="5591175" algn="l"/>
                <a:tab pos="6523038" algn="l"/>
                <a:tab pos="7454900" algn="l"/>
                <a:tab pos="8385175" algn="l"/>
                <a:tab pos="9317038" algn="l"/>
                <a:tab pos="10248900" algn="l"/>
              </a:tabLst>
              <a:defRPr sz="1200">
                <a:solidFill>
                  <a:srgbClr val="000000"/>
                </a:solidFill>
              </a:defRPr>
            </a:lvl1pPr>
          </a:lstStyle>
          <a:p>
            <a:fld id="{AB3C87E0-BBA0-2A4C-8FED-B367ED68E724}" type="slidenum">
              <a:rPr lang="en-GB"/>
              <a:pPr/>
              <a:t>‹#›</a:t>
            </a:fld>
            <a:endParaRPr lang="en-GB" dirty="0"/>
          </a:p>
        </p:txBody>
      </p:sp>
    </p:spTree>
    <p:extLst>
      <p:ext uri="{BB962C8B-B14F-4D97-AF65-F5344CB8AC3E}">
        <p14:creationId xmlns:p14="http://schemas.microsoft.com/office/powerpoint/2010/main" val="36578589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S PGothic" pitchFamily="34" charset="-128"/>
      </a:defRPr>
    </a:lvl1pPr>
    <a:lvl2pPr marL="742950" indent="-28575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84" charset="0"/>
      <a:defRPr sz="1200" kern="1200">
        <a:solidFill>
          <a:srgbClr val="000000"/>
        </a:solidFill>
        <a:latin typeface="Times New Roman" pitchFamily="18" charset="0"/>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p:spPr>
        <p:txBody>
          <a:bodyPr/>
          <a:lstStyle/>
          <a:p>
            <a:r>
              <a:rPr lang="en-US" dirty="0" smtClean="0"/>
              <a:t>CTC and what it offers.</a:t>
            </a:r>
          </a:p>
        </p:txBody>
      </p:sp>
      <p:sp>
        <p:nvSpPr>
          <p:cNvPr id="11268" name="Footer Placeholder 3"/>
          <p:cNvSpPr>
            <a:spLocks noGrp="1"/>
          </p:cNvSpPr>
          <p:nvPr>
            <p:ph type="ftr" sz="quarter" idx="4"/>
          </p:nvPr>
        </p:nvSpPr>
        <p:spPr>
          <a:noFill/>
        </p:spPr>
        <p:txBody>
          <a:bodyPr/>
          <a:lstStyle/>
          <a:p>
            <a:pPr defTabSz="930372"/>
            <a:r>
              <a:rPr lang="en-US" smtClean="0"/>
              <a:t>FOUO-MCSFR Consol ASN v5_100616FOUO-MCSFR Consol ASN v5_100616</a:t>
            </a:r>
          </a:p>
        </p:txBody>
      </p:sp>
      <p:sp>
        <p:nvSpPr>
          <p:cNvPr id="11269" name="Slide Number Placeholder 4"/>
          <p:cNvSpPr>
            <a:spLocks noGrp="1"/>
          </p:cNvSpPr>
          <p:nvPr>
            <p:ph type="sldNum" sz="quarter" idx="5"/>
          </p:nvPr>
        </p:nvSpPr>
        <p:spPr>
          <a:noFill/>
        </p:spPr>
        <p:txBody>
          <a:bodyPr/>
          <a:lstStyle/>
          <a:p>
            <a:pPr defTabSz="930372"/>
            <a:fld id="{1360EF30-91B8-4EBB-A0B4-05FA533A3559}" type="slidenum">
              <a:rPr lang="en-US" smtClean="0"/>
              <a:pPr defTabSz="930372"/>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p:spPr>
        <p:txBody>
          <a:bodyPr/>
          <a:lstStyle/>
          <a:p>
            <a:r>
              <a:rPr lang="en-US" i="1" dirty="0" smtClean="0"/>
              <a:t>::::Suggestion::::You</a:t>
            </a:r>
            <a:r>
              <a:rPr lang="en-US" i="1" baseline="0" dirty="0" smtClean="0"/>
              <a:t> can get students to start completing your start roster during the overview.  (I have each student validate or enter their information on an electronic roster on my laptop.  When one is done and presses SAVE, another goes to the laptop, meanwhile others are seated and listening…  They are usually done by the end of the overview and roster can be emailed to your bosses during the break.)</a:t>
            </a:r>
            <a:endParaRPr lang="en-US" i="1" dirty="0" smtClean="0"/>
          </a:p>
        </p:txBody>
      </p:sp>
      <p:sp>
        <p:nvSpPr>
          <p:cNvPr id="11268" name="Footer Placeholder 3"/>
          <p:cNvSpPr>
            <a:spLocks noGrp="1"/>
          </p:cNvSpPr>
          <p:nvPr>
            <p:ph type="ftr" sz="quarter" idx="4"/>
          </p:nvPr>
        </p:nvSpPr>
        <p:spPr>
          <a:noFill/>
        </p:spPr>
        <p:txBody>
          <a:bodyPr/>
          <a:lstStyle/>
          <a:p>
            <a:pPr defTabSz="930372"/>
            <a:r>
              <a:rPr lang="en-US" smtClean="0"/>
              <a:t>FOUO-MCSFR Consol ASN v5_100616FOUO-MCSFR Consol ASN v5_100616</a:t>
            </a:r>
          </a:p>
        </p:txBody>
      </p:sp>
      <p:sp>
        <p:nvSpPr>
          <p:cNvPr id="11269" name="Slide Number Placeholder 4"/>
          <p:cNvSpPr>
            <a:spLocks noGrp="1"/>
          </p:cNvSpPr>
          <p:nvPr>
            <p:ph type="sldNum" sz="quarter" idx="5"/>
          </p:nvPr>
        </p:nvSpPr>
        <p:spPr>
          <a:noFill/>
        </p:spPr>
        <p:txBody>
          <a:bodyPr/>
          <a:lstStyle/>
          <a:p>
            <a:pPr defTabSz="930372"/>
            <a:fld id="{1360EF30-91B8-4EBB-A0B4-05FA533A3559}" type="slidenum">
              <a:rPr lang="en-US" smtClean="0"/>
              <a:pPr defTabSz="930372"/>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p:spPr>
        <p:txBody>
          <a:bodyPr/>
          <a:lstStyle/>
          <a:p>
            <a:r>
              <a:rPr lang="en-US" dirty="0" smtClean="0"/>
              <a:t>Who has appointments or duty during this time?</a:t>
            </a:r>
          </a:p>
          <a:p>
            <a:r>
              <a:rPr lang="en-US" dirty="0" smtClean="0"/>
              <a:t>Instructors work issues on a case by case basis.</a:t>
            </a:r>
          </a:p>
        </p:txBody>
      </p:sp>
      <p:sp>
        <p:nvSpPr>
          <p:cNvPr id="11268" name="Footer Placeholder 3"/>
          <p:cNvSpPr>
            <a:spLocks noGrp="1"/>
          </p:cNvSpPr>
          <p:nvPr>
            <p:ph type="ftr" sz="quarter" idx="4"/>
          </p:nvPr>
        </p:nvSpPr>
        <p:spPr>
          <a:noFill/>
        </p:spPr>
        <p:txBody>
          <a:bodyPr/>
          <a:lstStyle/>
          <a:p>
            <a:pPr defTabSz="930372"/>
            <a:r>
              <a:rPr lang="en-US" smtClean="0"/>
              <a:t>FOUO-MCSFR Consol ASN v5_100616FOUO-MCSFR Consol ASN v5_100616</a:t>
            </a:r>
          </a:p>
        </p:txBody>
      </p:sp>
      <p:sp>
        <p:nvSpPr>
          <p:cNvPr id="11269" name="Slide Number Placeholder 4"/>
          <p:cNvSpPr>
            <a:spLocks noGrp="1"/>
          </p:cNvSpPr>
          <p:nvPr>
            <p:ph type="sldNum" sz="quarter" idx="5"/>
          </p:nvPr>
        </p:nvSpPr>
        <p:spPr>
          <a:noFill/>
        </p:spPr>
        <p:txBody>
          <a:bodyPr/>
          <a:lstStyle/>
          <a:p>
            <a:pPr defTabSz="930372"/>
            <a:fld id="{1360EF30-91B8-4EBB-A0B4-05FA533A3559}" type="slidenum">
              <a:rPr lang="en-US" smtClean="0"/>
              <a:pPr defTabSz="930372"/>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p:spPr>
        <p:txBody>
          <a:bodyPr/>
          <a:lstStyle/>
          <a:p>
            <a:r>
              <a:rPr lang="en-US" sz="800" dirty="0"/>
              <a:t>Provide students with your contact info.</a:t>
            </a:r>
          </a:p>
          <a:p>
            <a:r>
              <a:rPr lang="en-US" sz="800" dirty="0"/>
              <a:t>If you have any students traveling in for training (TAD), get their unit OOD contact number and possibly ensure their OOD logs your contact info.  Also, ensure you get the students lodging information.</a:t>
            </a:r>
          </a:p>
          <a:p>
            <a:r>
              <a:rPr lang="en-US" sz="800" i="1" dirty="0"/>
              <a:t>(This recently became a no brainer when a TAD students family member passed and we had no way of contacting/finding him until the next day at class)</a:t>
            </a:r>
          </a:p>
        </p:txBody>
      </p:sp>
      <p:sp>
        <p:nvSpPr>
          <p:cNvPr id="11268" name="Footer Placeholder 3"/>
          <p:cNvSpPr>
            <a:spLocks noGrp="1"/>
          </p:cNvSpPr>
          <p:nvPr>
            <p:ph type="ftr" sz="quarter" idx="4"/>
          </p:nvPr>
        </p:nvSpPr>
        <p:spPr>
          <a:noFill/>
        </p:spPr>
        <p:txBody>
          <a:bodyPr/>
          <a:lstStyle/>
          <a:p>
            <a:pPr defTabSz="930372"/>
            <a:r>
              <a:rPr lang="en-US" smtClean="0"/>
              <a:t>FOUO-MCSFR Consol ASN v5_100616FOUO-MCSFR Consol ASN v5_100616</a:t>
            </a:r>
          </a:p>
        </p:txBody>
      </p:sp>
      <p:sp>
        <p:nvSpPr>
          <p:cNvPr id="11269" name="Slide Number Placeholder 4"/>
          <p:cNvSpPr>
            <a:spLocks noGrp="1"/>
          </p:cNvSpPr>
          <p:nvPr>
            <p:ph type="sldNum" sz="quarter" idx="5"/>
          </p:nvPr>
        </p:nvSpPr>
        <p:spPr>
          <a:noFill/>
        </p:spPr>
        <p:txBody>
          <a:bodyPr/>
          <a:lstStyle/>
          <a:p>
            <a:pPr defTabSz="930372"/>
            <a:fld id="{1360EF30-91B8-4EBB-A0B4-05FA533A3559}" type="slidenum">
              <a:rPr lang="en-US" smtClean="0"/>
              <a:pPr defTabSz="930372"/>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71600"/>
            <a:ext cx="8229600" cy="768096"/>
          </a:xfrm>
        </p:spPr>
        <p:txBody>
          <a:bodyPr/>
          <a:lstStyle>
            <a:lvl1pPr algn="ctr">
              <a:defRPr sz="4400" b="1">
                <a:solidFill>
                  <a:schemeClr val="tx1"/>
                </a:solidFill>
                <a:latin typeface="Calibri" panose="020F0502020204030204" pitchFamily="34" charset="0"/>
              </a:defRPr>
            </a:lvl1pPr>
          </a:lstStyle>
          <a:p>
            <a:r>
              <a:rPr lang="en-US" dirty="0"/>
              <a:t>Click to Click to edit Master title style</a:t>
            </a:r>
          </a:p>
        </p:txBody>
      </p:sp>
      <p:sp>
        <p:nvSpPr>
          <p:cNvPr id="3" name="Subtitle 2"/>
          <p:cNvSpPr>
            <a:spLocks noGrp="1"/>
          </p:cNvSpPr>
          <p:nvPr>
            <p:ph type="subTitle" idx="1"/>
          </p:nvPr>
        </p:nvSpPr>
        <p:spPr>
          <a:xfrm>
            <a:off x="1371600" y="2212848"/>
            <a:ext cx="6400800" cy="539496"/>
          </a:xfrm>
        </p:spPr>
        <p:txBody>
          <a:bodyPr/>
          <a:lstStyle>
            <a:lvl1pPr marL="0" indent="0" algn="ctr">
              <a:buNone/>
              <a:defRPr sz="4000" b="1">
                <a:solidFill>
                  <a:srgbClr val="0066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3089362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105474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9443837"/>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3777527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862219"/>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0341586"/>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373172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806382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8079084"/>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a:prstGeom prst="rect">
            <a:avLst/>
          </a:prstGeom>
        </p:spPr>
        <p:txBody>
          <a:bodyPr/>
          <a:lstStyle/>
          <a:p>
            <a:pPr lvl="0"/>
            <a:endParaRPr lang="en-US" noProof="0"/>
          </a:p>
        </p:txBody>
      </p:sp>
    </p:spTree>
    <p:extLst>
      <p:ext uri="{BB962C8B-B14F-4D97-AF65-F5344CB8AC3E}">
        <p14:creationId xmlns:p14="http://schemas.microsoft.com/office/powerpoint/2010/main" val="216229541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52388"/>
            <a:ext cx="7086600" cy="1006475"/>
          </a:xfrm>
        </p:spPr>
        <p:txBody>
          <a:bodyPr/>
          <a:lstStyle>
            <a:lvl1pPr>
              <a:defRPr sz="3600" b="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SzPct val="8500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26808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52388"/>
            <a:ext cx="7086600" cy="1006475"/>
          </a:xfrm>
        </p:spPr>
        <p:txBody>
          <a:bodyPr/>
          <a:lstStyle>
            <a:lvl1pPr>
              <a:defRPr sz="3600" b="0">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143000"/>
            <a:ext cx="4037013" cy="5334000"/>
          </a:xfrm>
        </p:spPr>
        <p:txBody>
          <a:bodyPr/>
          <a:lstStyle>
            <a:lvl1pPr>
              <a:buSzPct val="850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6613" y="1143000"/>
            <a:ext cx="4038600" cy="5334000"/>
          </a:xfrm>
        </p:spPr>
        <p:txBody>
          <a:bodyPr/>
          <a:lstStyle>
            <a:lvl1pPr>
              <a:buSzPct val="85000"/>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2567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58270"/>
            <a:ext cx="7086600" cy="1005840"/>
          </a:xfrm>
        </p:spPr>
        <p:txBody>
          <a:bodyPr/>
          <a:lstStyle>
            <a:lvl1pPr>
              <a:defRPr sz="3600" b="0">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793875"/>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216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57400" y="52388"/>
            <a:ext cx="7086600" cy="1006475"/>
          </a:xfrm>
        </p:spPr>
        <p:txBody>
          <a:bodyPr/>
          <a:lstStyle>
            <a:lvl1pPr>
              <a:defRPr sz="3600" b="0">
                <a:latin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354629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958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82899596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17015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531989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2.jpe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667000" y="52388"/>
            <a:ext cx="6477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143000"/>
            <a:ext cx="82280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grpSp>
        <p:nvGrpSpPr>
          <p:cNvPr id="5" name="Group 3"/>
          <p:cNvGrpSpPr>
            <a:grpSpLocks/>
          </p:cNvGrpSpPr>
          <p:nvPr/>
        </p:nvGrpSpPr>
        <p:grpSpPr bwMode="auto">
          <a:xfrm>
            <a:off x="0" y="6553200"/>
            <a:ext cx="9144000" cy="309563"/>
            <a:chOff x="0" y="4128"/>
            <a:chExt cx="5760" cy="195"/>
          </a:xfrm>
        </p:grpSpPr>
        <p:sp>
          <p:nvSpPr>
            <p:cNvPr id="1031" name="Rectangle 4"/>
            <p:cNvSpPr>
              <a:spLocks noChangeArrowheads="1"/>
            </p:cNvSpPr>
            <p:nvPr/>
          </p:nvSpPr>
          <p:spPr bwMode="auto">
            <a:xfrm>
              <a:off x="0" y="4128"/>
              <a:ext cx="5760" cy="192"/>
            </a:xfrm>
            <a:prstGeom prst="rect">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bg1"/>
                  </a:solidFill>
                  <a:latin typeface="Arial" charset="0"/>
                  <a:ea typeface="MS Gothic" pitchFamily="49" charset="-128"/>
                </a:defRPr>
              </a:lvl1pPr>
              <a:lvl2pPr marL="742950" indent="-285750" eaLnBrk="0" hangingPunct="0">
                <a:defRPr>
                  <a:solidFill>
                    <a:schemeClr val="bg1"/>
                  </a:solidFill>
                  <a:latin typeface="Arial" charset="0"/>
                  <a:ea typeface="MS Gothic" pitchFamily="49" charset="-128"/>
                </a:defRPr>
              </a:lvl2pPr>
              <a:lvl3pPr marL="1143000" indent="-228600" eaLnBrk="0" hangingPunct="0">
                <a:defRPr>
                  <a:solidFill>
                    <a:schemeClr val="bg1"/>
                  </a:solidFill>
                  <a:latin typeface="Arial" charset="0"/>
                  <a:ea typeface="MS Gothic" pitchFamily="49" charset="-128"/>
                </a:defRPr>
              </a:lvl3pPr>
              <a:lvl4pPr marL="1600200" indent="-228600" eaLnBrk="0" hangingPunct="0">
                <a:defRPr>
                  <a:solidFill>
                    <a:schemeClr val="bg1"/>
                  </a:solidFill>
                  <a:latin typeface="Arial" charset="0"/>
                  <a:ea typeface="MS Gothic" pitchFamily="49" charset="-128"/>
                </a:defRPr>
              </a:lvl4pPr>
              <a:lvl5pPr marL="2057400" indent="-228600" eaLnBrk="0" hangingPunct="0">
                <a:defRPr>
                  <a:solidFill>
                    <a:schemeClr val="bg1"/>
                  </a:solidFill>
                  <a:latin typeface="Arial"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charset="0"/>
                <a:defRPr>
                  <a:solidFill>
                    <a:schemeClr val="bg1"/>
                  </a:solidFill>
                  <a:latin typeface="Arial" charset="0"/>
                  <a:ea typeface="MS Gothic" pitchFamily="49" charset="-128"/>
                </a:defRPr>
              </a:lvl9pPr>
            </a:lstStyle>
            <a:p>
              <a:pPr eaLnBrk="1" hangingPunct="1"/>
              <a:endParaRPr lang="en-US" altLang="en-US" dirty="0"/>
            </a:p>
          </p:txBody>
        </p:sp>
        <p:sp>
          <p:nvSpPr>
            <p:cNvPr id="1034" name="Text Box 5"/>
            <p:cNvSpPr txBox="1">
              <a:spLocks noChangeArrowheads="1"/>
            </p:cNvSpPr>
            <p:nvPr/>
          </p:nvSpPr>
          <p:spPr bwMode="auto">
            <a:xfrm>
              <a:off x="144" y="4147"/>
              <a:ext cx="504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itchFamily="34" charset="0"/>
                  <a:ea typeface="MS Gothic" pitchFamily="49" charset="-128"/>
                </a:defRPr>
              </a:lvl9pPr>
            </a:lstStyle>
            <a:p>
              <a:pPr eaLnBrk="1" hangingPunct="1">
                <a:lnSpc>
                  <a:spcPct val="100000"/>
                </a:lnSpc>
                <a:spcBef>
                  <a:spcPts val="750"/>
                </a:spcBef>
                <a:buClr>
                  <a:srgbClr val="FFFFFF"/>
                </a:buClr>
                <a:buFont typeface="Arial" pitchFamily="34" charset="0"/>
                <a:buNone/>
                <a:defRPr/>
              </a:pPr>
              <a:r>
                <a:rPr lang="en-GB" sz="1200" dirty="0">
                  <a:solidFill>
                    <a:srgbClr val="FFFFFF"/>
                  </a:solidFill>
                  <a:latin typeface="Calibri" panose="020F0502020204030204" pitchFamily="34" charset="0"/>
                </a:rPr>
                <a:t>Copyright © 2016 by McGraw-Hill Education. All rights reserved.</a:t>
              </a:r>
            </a:p>
          </p:txBody>
        </p:sp>
      </p:grpSp>
      <p:sp>
        <p:nvSpPr>
          <p:cNvPr id="1029" name="Rectangle 7"/>
          <p:cNvSpPr>
            <a:spLocks noChangeArrowheads="1"/>
          </p:cNvSpPr>
          <p:nvPr userDrawn="1"/>
        </p:nvSpPr>
        <p:spPr bwMode="auto">
          <a:xfrm>
            <a:off x="0" y="0"/>
            <a:ext cx="9144000" cy="10668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MS Gothic" charset="0"/>
              <a:cs typeface="MS Gothic" charset="0"/>
            </a:endParaRPr>
          </a:p>
        </p:txBody>
      </p:sp>
      <p:sp>
        <p:nvSpPr>
          <p:cNvPr id="1032" name="Text Box 10"/>
          <p:cNvSpPr txBox="1">
            <a:spLocks noChangeArrowheads="1"/>
          </p:cNvSpPr>
          <p:nvPr userDrawn="1"/>
        </p:nvSpPr>
        <p:spPr bwMode="auto">
          <a:xfrm>
            <a:off x="0" y="0"/>
            <a:ext cx="1847850" cy="1069848"/>
          </a:xfrm>
          <a:prstGeom prst="rect">
            <a:avLst/>
          </a:prstGeom>
          <a:gradFill flip="none" rotWithShape="1">
            <a:gsLst>
              <a:gs pos="0">
                <a:srgbClr val="800000">
                  <a:shade val="30000"/>
                  <a:satMod val="115000"/>
                </a:srgbClr>
              </a:gs>
              <a:gs pos="50000">
                <a:srgbClr val="800000">
                  <a:shade val="67500"/>
                  <a:satMod val="115000"/>
                </a:srgbClr>
              </a:gs>
              <a:gs pos="100000">
                <a:srgbClr val="800000">
                  <a:shade val="100000"/>
                  <a:satMod val="115000"/>
                </a:srgbClr>
              </a:gs>
            </a:gsLst>
            <a:lin ang="2700000" scaled="1"/>
            <a:tileRect/>
          </a:gradFill>
          <a:ln>
            <a:noFill/>
          </a:ln>
          <a:effectLst/>
        </p:spPr>
        <p:txBody>
          <a:bodyPr anchor="ctr">
            <a:spAutoFit/>
          </a:bodyPr>
          <a:lstStyle>
            <a:lvl1pPr eaLnBrk="0" hangingPunct="0">
              <a:defRPr sz="2400">
                <a:solidFill>
                  <a:schemeClr val="bg1"/>
                </a:solidFill>
                <a:latin typeface="Arial" pitchFamily="34" charset="0"/>
                <a:ea typeface="MS Gothic" pitchFamily="49" charset="-128"/>
              </a:defRPr>
            </a:lvl1pPr>
            <a:lvl2pPr marL="742950" indent="-285750" eaLnBrk="0" hangingPunct="0">
              <a:defRPr sz="2400">
                <a:solidFill>
                  <a:schemeClr val="bg1"/>
                </a:solidFill>
                <a:latin typeface="Arial" pitchFamily="34" charset="0"/>
                <a:ea typeface="MS Gothic" pitchFamily="49" charset="-128"/>
              </a:defRPr>
            </a:lvl2pPr>
            <a:lvl3pPr marL="1143000" indent="-228600" eaLnBrk="0" hangingPunct="0">
              <a:defRPr sz="2400">
                <a:solidFill>
                  <a:schemeClr val="bg1"/>
                </a:solidFill>
                <a:latin typeface="Arial" pitchFamily="34" charset="0"/>
                <a:ea typeface="MS Gothic" pitchFamily="49" charset="-128"/>
              </a:defRPr>
            </a:lvl3pPr>
            <a:lvl4pPr marL="1600200" indent="-228600" eaLnBrk="0" hangingPunct="0">
              <a:defRPr sz="2400">
                <a:solidFill>
                  <a:schemeClr val="bg1"/>
                </a:solidFill>
                <a:latin typeface="Arial" pitchFamily="34" charset="0"/>
                <a:ea typeface="MS Gothic" pitchFamily="49" charset="-128"/>
              </a:defRPr>
            </a:lvl4pPr>
            <a:lvl5pPr marL="2057400" indent="-228600" eaLnBrk="0" hangingPunct="0">
              <a:defRPr sz="2400">
                <a:solidFill>
                  <a:schemeClr val="bg1"/>
                </a:solidFill>
                <a:latin typeface="Arial" pitchFamily="34" charset="0"/>
                <a:ea typeface="MS Gothic" pitchFamily="49" charset="-128"/>
              </a:defRPr>
            </a:lvl5pPr>
            <a:lvl6pPr marL="2514600" indent="-228600" defTabSz="457200"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ea typeface="MS Gothic" pitchFamily="49" charset="-128"/>
              </a:defRPr>
            </a:lvl6pPr>
            <a:lvl7pPr marL="2971800" indent="-228600" defTabSz="457200"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ea typeface="MS Gothic" pitchFamily="49" charset="-128"/>
              </a:defRPr>
            </a:lvl7pPr>
            <a:lvl8pPr marL="3429000" indent="-228600" defTabSz="457200"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ea typeface="MS Gothic" pitchFamily="49" charset="-128"/>
              </a:defRPr>
            </a:lvl8pPr>
            <a:lvl9pPr marL="3886200" indent="-228600" defTabSz="457200" eaLnBrk="0" fontAlgn="base" hangingPunct="0">
              <a:lnSpc>
                <a:spcPct val="93000"/>
              </a:lnSpc>
              <a:spcBef>
                <a:spcPct val="0"/>
              </a:spcBef>
              <a:spcAft>
                <a:spcPct val="0"/>
              </a:spcAft>
              <a:buClr>
                <a:srgbClr val="000000"/>
              </a:buClr>
              <a:buSzPct val="100000"/>
              <a:buFont typeface="Arial" pitchFamily="34" charset="0"/>
              <a:defRPr sz="2400">
                <a:solidFill>
                  <a:schemeClr val="bg1"/>
                </a:solidFill>
                <a:latin typeface="Arial" pitchFamily="34" charset="0"/>
                <a:ea typeface="MS Gothic" pitchFamily="49" charset="-128"/>
              </a:defRPr>
            </a:lvl9pPr>
          </a:lstStyle>
          <a:p>
            <a:pPr algn="ctr" eaLnBrk="1" hangingPunct="1">
              <a:lnSpc>
                <a:spcPct val="100000"/>
              </a:lnSpc>
              <a:spcBef>
                <a:spcPct val="50000"/>
              </a:spcBef>
              <a:buClrTx/>
              <a:buSzTx/>
              <a:buFontTx/>
              <a:buNone/>
              <a:defRPr/>
            </a:pPr>
            <a:r>
              <a:rPr lang="en-US" sz="900" b="1" dirty="0">
                <a:latin typeface="Times New Roman" pitchFamily="18" charset="0"/>
              </a:rPr>
              <a:t>Mike Meyers</a:t>
            </a:r>
            <a:r>
              <a:rPr lang="en-US" altLang="en-US" sz="900" b="1" dirty="0">
                <a:latin typeface="Times New Roman" pitchFamily="18" charset="0"/>
              </a:rPr>
              <a:t>’</a:t>
            </a:r>
            <a:r>
              <a:rPr lang="en-US" sz="900" b="1" dirty="0">
                <a:latin typeface="Times New Roman" pitchFamily="18" charset="0"/>
              </a:rPr>
              <a:t> CompTIA A+</a:t>
            </a:r>
            <a:r>
              <a:rPr lang="en-US" sz="900" b="1" baseline="30000" dirty="0">
                <a:latin typeface="Times New Roman" pitchFamily="18" charset="0"/>
              </a:rPr>
              <a:t>®</a:t>
            </a:r>
            <a:r>
              <a:rPr lang="en-US" sz="900" b="1" dirty="0">
                <a:latin typeface="Times New Roman" pitchFamily="18" charset="0"/>
              </a:rPr>
              <a:t> Guide to</a:t>
            </a:r>
            <a:br>
              <a:rPr lang="en-US" sz="900" b="1" dirty="0">
                <a:latin typeface="Times New Roman" pitchFamily="18" charset="0"/>
              </a:rPr>
            </a:br>
            <a:r>
              <a:rPr lang="en-US" sz="1300" b="1" dirty="0">
                <a:latin typeface="Times New Roman" pitchFamily="18" charset="0"/>
              </a:rPr>
              <a:t>Managing and </a:t>
            </a:r>
            <a:r>
              <a:rPr lang="en-US" sz="1300" b="1">
                <a:latin typeface="Times New Roman" pitchFamily="18" charset="0"/>
              </a:rPr>
              <a:t/>
            </a:r>
            <a:br>
              <a:rPr lang="en-US" sz="1300" b="1">
                <a:latin typeface="Times New Roman" pitchFamily="18" charset="0"/>
              </a:rPr>
            </a:br>
            <a:r>
              <a:rPr lang="en-US" sz="1300" b="1" smtClean="0">
                <a:latin typeface="Times New Roman" pitchFamily="18" charset="0"/>
              </a:rPr>
              <a:t>Troubleshooting </a:t>
            </a:r>
            <a:r>
              <a:rPr lang="en-US" sz="1300" b="1" dirty="0">
                <a:latin typeface="Times New Roman" pitchFamily="18" charset="0"/>
              </a:rPr>
              <a:t>PCs</a:t>
            </a:r>
            <a:r>
              <a:rPr lang="en-US" sz="1400" b="1" dirty="0">
                <a:latin typeface="Times New Roman" pitchFamily="18" charset="0"/>
              </a:rPr>
              <a:t> </a:t>
            </a:r>
          </a:p>
          <a:p>
            <a:pPr algn="ctr" eaLnBrk="1" hangingPunct="1">
              <a:lnSpc>
                <a:spcPct val="100000"/>
              </a:lnSpc>
              <a:spcBef>
                <a:spcPct val="50000"/>
              </a:spcBef>
              <a:buClrTx/>
              <a:buSzTx/>
              <a:buFontTx/>
              <a:buNone/>
              <a:defRPr/>
            </a:pPr>
            <a:r>
              <a:rPr lang="en-US" sz="800" b="1" dirty="0">
                <a:latin typeface="Times New Roman" pitchFamily="18" charset="0"/>
              </a:rPr>
              <a:t>Fifth Edition</a:t>
            </a:r>
          </a:p>
        </p:txBody>
      </p:sp>
      <p:sp>
        <p:nvSpPr>
          <p:cNvPr id="2" name="Rectangle 1"/>
          <p:cNvSpPr/>
          <p:nvPr userDrawn="1"/>
        </p:nvSpPr>
        <p:spPr>
          <a:xfrm>
            <a:off x="2286000" y="3125199"/>
            <a:ext cx="4572000" cy="607602"/>
          </a:xfrm>
          <a:prstGeom prst="rect">
            <a:avLst/>
          </a:prstGeom>
        </p:spPr>
        <p:txBody>
          <a:bodyPr>
            <a:spAutoFit/>
          </a:bodyPr>
          <a:lstStyle/>
          <a:p>
            <a:r>
              <a:rPr lang="en-US" sz="1800" kern="1200" dirty="0">
                <a:solidFill>
                  <a:schemeClr val="bg1"/>
                </a:solidFill>
                <a:effectLst/>
                <a:latin typeface="Arial" charset="0"/>
                <a:ea typeface="MS Gothic" pitchFamily="49" charset="-128"/>
                <a:cs typeface="+mn-cs"/>
              </a:rPr>
              <a:t>Copyright © 2016 by McGraw-Hill Education. All rights reserved.</a:t>
            </a:r>
          </a:p>
        </p:txBody>
      </p:sp>
      <p:sp>
        <p:nvSpPr>
          <p:cNvPr id="3" name="Rectangle 2"/>
          <p:cNvSpPr/>
          <p:nvPr userDrawn="1"/>
        </p:nvSpPr>
        <p:spPr>
          <a:xfrm>
            <a:off x="2286000" y="3125199"/>
            <a:ext cx="4572000" cy="607602"/>
          </a:xfrm>
          <a:prstGeom prst="rect">
            <a:avLst/>
          </a:prstGeom>
        </p:spPr>
        <p:txBody>
          <a:bodyPr>
            <a:spAutoFit/>
          </a:bodyPr>
          <a:lstStyle/>
          <a:p>
            <a:r>
              <a:rPr lang="en-US" sz="1800" kern="1200" dirty="0">
                <a:solidFill>
                  <a:schemeClr val="bg1"/>
                </a:solidFill>
                <a:effectLst/>
                <a:latin typeface="Arial" charset="0"/>
                <a:ea typeface="MS Gothic" pitchFamily="49" charset="-128"/>
                <a:cs typeface="+mn-cs"/>
              </a:rPr>
              <a:t>Copyright © 2016 by McGraw-Hill Education. All rights reserved.</a:t>
            </a:r>
          </a:p>
        </p:txBody>
      </p:sp>
      <p:sp>
        <p:nvSpPr>
          <p:cNvPr id="4" name="Rectangle 3"/>
          <p:cNvSpPr/>
          <p:nvPr userDrawn="1"/>
        </p:nvSpPr>
        <p:spPr>
          <a:xfrm>
            <a:off x="2286000" y="3125199"/>
            <a:ext cx="4572000" cy="607602"/>
          </a:xfrm>
          <a:prstGeom prst="rect">
            <a:avLst/>
          </a:prstGeom>
        </p:spPr>
        <p:txBody>
          <a:bodyPr>
            <a:spAutoFit/>
          </a:bodyPr>
          <a:lstStyle/>
          <a:p>
            <a:r>
              <a:rPr lang="en-US" sz="1800" kern="1200" dirty="0">
                <a:solidFill>
                  <a:schemeClr val="bg1"/>
                </a:solidFill>
                <a:effectLst/>
                <a:latin typeface="Arial" charset="0"/>
                <a:ea typeface="MS Gothic" pitchFamily="49" charset="-128"/>
                <a:cs typeface="+mn-cs"/>
              </a:rPr>
              <a:t>Copyright © 2016 by McGraw-Hill Education. All rights reserved.</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iming>
    <p:tnLst>
      <p:par>
        <p:cTn id="1" dur="indefinite" restart="never" nodeType="tmRoot"/>
      </p:par>
    </p:tnLst>
  </p:timing>
  <p:txStyles>
    <p:titleStyle>
      <a:lvl1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mj-lt"/>
          <a:ea typeface="+mj-ea"/>
          <a:cs typeface="MS Gothic" charset="0"/>
        </a:defRPr>
      </a:lvl1pPr>
      <a:lvl2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2pPr>
      <a:lvl3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3pPr>
      <a:lvl4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4pPr>
      <a:lvl5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5pPr>
      <a:lvl6pPr marL="4572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6pPr>
      <a:lvl7pPr marL="9144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7pPr>
      <a:lvl8pPr marL="13716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8pPr>
      <a:lvl9pPr marL="18288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9pPr>
    </p:titleStyle>
    <p:body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npo000000"/>
          <p:cNvPicPr>
            <a:picLocks noChangeAspect="1" noChangeArrowheads="1"/>
          </p:cNvPicPr>
          <p:nvPr userDrawn="1"/>
        </p:nvPicPr>
        <p:blipFill>
          <a:blip r:embed="rId14"/>
          <a:srcRect/>
          <a:stretch>
            <a:fillRect/>
          </a:stretch>
        </p:blipFill>
        <p:spPr bwMode="auto">
          <a:xfrm>
            <a:off x="1633538" y="1096963"/>
            <a:ext cx="5922962" cy="46037"/>
          </a:xfrm>
          <a:prstGeom prst="rect">
            <a:avLst/>
          </a:prstGeom>
          <a:noFill/>
          <a:ln w="9525" algn="ctr">
            <a:noFill/>
            <a:miter lim="800000"/>
            <a:headEnd/>
            <a:tailEnd/>
          </a:ln>
        </p:spPr>
      </p:pic>
      <p:sp>
        <p:nvSpPr>
          <p:cNvPr id="1027" name="Text Box 23"/>
          <p:cNvSpPr txBox="1">
            <a:spLocks noChangeArrowheads="1"/>
          </p:cNvSpPr>
          <p:nvPr userDrawn="1"/>
        </p:nvSpPr>
        <p:spPr bwMode="auto">
          <a:xfrm>
            <a:off x="8680450" y="6542088"/>
            <a:ext cx="400050" cy="304800"/>
          </a:xfrm>
          <a:prstGeom prst="rect">
            <a:avLst/>
          </a:prstGeom>
          <a:noFill/>
          <a:ln>
            <a:noFill/>
          </a:ln>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defTabSz="914400" eaLnBrk="1" hangingPunct="1">
              <a:lnSpc>
                <a:spcPct val="100000"/>
              </a:lnSpc>
              <a:buClrTx/>
              <a:buSzTx/>
              <a:buFontTx/>
              <a:buNone/>
              <a:defRPr/>
            </a:pPr>
            <a:fld id="{E3D7E7E8-C21D-4F67-9AF0-00BEE4DE3616}" type="slidenum">
              <a:rPr lang="en-US" sz="1400" smtClean="0">
                <a:solidFill>
                  <a:srgbClr val="000000"/>
                </a:solidFill>
                <a:ea typeface="+mn-ea"/>
              </a:rPr>
              <a:pPr defTabSz="914400" eaLnBrk="1" hangingPunct="1">
                <a:lnSpc>
                  <a:spcPct val="100000"/>
                </a:lnSpc>
                <a:buClrTx/>
                <a:buSzTx/>
                <a:buFontTx/>
                <a:buNone/>
                <a:defRPr/>
              </a:pPr>
              <a:t>‹#›</a:t>
            </a:fld>
            <a:endParaRPr lang="en-US" sz="1400">
              <a:solidFill>
                <a:srgbClr val="000000"/>
              </a:solidFill>
              <a:ea typeface="+mn-ea"/>
            </a:endParaRPr>
          </a:p>
        </p:txBody>
      </p:sp>
      <p:pic>
        <p:nvPicPr>
          <p:cNvPr id="1028" name="Picture 2" descr="D:\Documents and Settings\paul.l.stokes\My Documents\80 - Work Week 31 Dec 2012 - 25 Jan 2013\Disk 2B - Student Pirates - CY-13\Comm Pirates CY-13\New and Old MCCES Logos\MCCES_logo_large_JPG.jpg"/>
          <p:cNvPicPr>
            <a:picLocks noChangeAspect="1" noChangeArrowheads="1"/>
          </p:cNvPicPr>
          <p:nvPr userDrawn="1"/>
        </p:nvPicPr>
        <p:blipFill>
          <a:blip r:embed="rId15"/>
          <a:srcRect/>
          <a:stretch>
            <a:fillRect/>
          </a:stretch>
        </p:blipFill>
        <p:spPr bwMode="auto">
          <a:xfrm>
            <a:off x="0" y="0"/>
            <a:ext cx="1633538" cy="1665288"/>
          </a:xfrm>
          <a:prstGeom prst="rect">
            <a:avLst/>
          </a:prstGeom>
          <a:noFill/>
          <a:ln w="9525">
            <a:noFill/>
            <a:miter lim="800000"/>
            <a:headEnd/>
            <a:tailEnd/>
          </a:ln>
        </p:spPr>
      </p:pic>
      <p:pic>
        <p:nvPicPr>
          <p:cNvPr id="1029" name="Picture 8" descr="CTC Logo"/>
          <p:cNvPicPr>
            <a:picLocks noChangeAspect="1" noChangeArrowheads="1"/>
          </p:cNvPicPr>
          <p:nvPr userDrawn="1"/>
        </p:nvPicPr>
        <p:blipFill>
          <a:blip r:embed="rId16"/>
          <a:srcRect/>
          <a:stretch>
            <a:fillRect/>
          </a:stretch>
        </p:blipFill>
        <p:spPr bwMode="auto">
          <a:xfrm>
            <a:off x="7556500" y="76200"/>
            <a:ext cx="1524000" cy="1524000"/>
          </a:xfrm>
          <a:prstGeom prst="rect">
            <a:avLst/>
          </a:prstGeom>
          <a:noFill/>
          <a:ln w="9525">
            <a:noFill/>
            <a:miter lim="800000"/>
            <a:headEnd/>
            <a:tailEnd/>
          </a:ln>
        </p:spPr>
      </p:pic>
    </p:spTree>
    <p:extLst>
      <p:ext uri="{BB962C8B-B14F-4D97-AF65-F5344CB8AC3E}">
        <p14:creationId xmlns:p14="http://schemas.microsoft.com/office/powerpoint/2010/main" val="422327735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spd="med">
    <p:fade/>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vue.com/"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www.cool.navy.mil/usmc" TargetMode="External"/><Relationship Id="rId5" Type="http://schemas.openxmlformats.org/officeDocument/2006/relationships/hyperlink" Target="http://www.totalsem.com/" TargetMode="External"/><Relationship Id="rId4" Type="http://schemas.openxmlformats.org/officeDocument/2006/relationships/hyperlink" Target="http://www.pearsonvue.com/comptia/contac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5" name="Rectangle 2"/>
          <p:cNvSpPr txBox="1">
            <a:spLocks noChangeArrowheads="1"/>
          </p:cNvSpPr>
          <p:nvPr/>
        </p:nvSpPr>
        <p:spPr bwMode="auto">
          <a:xfrm>
            <a:off x="457200" y="1681843"/>
            <a:ext cx="8534400" cy="53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0" indent="0" algn="ctr" defTabSz="457200" rtl="0" eaLnBrk="0" fontAlgn="base" hangingPunct="0">
              <a:lnSpc>
                <a:spcPct val="101000"/>
              </a:lnSpc>
              <a:spcBef>
                <a:spcPts val="650"/>
              </a:spcBef>
              <a:spcAft>
                <a:spcPct val="0"/>
              </a:spcAft>
              <a:buClr>
                <a:srgbClr val="000000"/>
              </a:buClr>
              <a:buSzPct val="85000"/>
              <a:buFont typeface="Verdana" pitchFamily="34" charset="0"/>
              <a:buNone/>
              <a:defRPr sz="4000" b="1">
                <a:solidFill>
                  <a:srgbClr val="006600"/>
                </a:solidFill>
                <a:latin typeface="Calibri" panose="020F0502020204030204" pitchFamily="34" charset="0"/>
                <a:ea typeface="+mn-ea"/>
                <a:cs typeface="Calibri" panose="020F0502020204030204" pitchFamily="34" charset="0"/>
              </a:defRPr>
            </a:lvl1pPr>
            <a:lvl2pPr marL="457200" indent="0" algn="ctr" defTabSz="457200" rtl="0" eaLnBrk="0" fontAlgn="base" hangingPunct="0">
              <a:lnSpc>
                <a:spcPct val="101000"/>
              </a:lnSpc>
              <a:spcBef>
                <a:spcPts val="550"/>
              </a:spcBef>
              <a:spcAft>
                <a:spcPct val="0"/>
              </a:spcAft>
              <a:buClr>
                <a:srgbClr val="006600"/>
              </a:buClr>
              <a:buSzPct val="85000"/>
              <a:buFont typeface="Verdana" pitchFamily="34" charset="0"/>
              <a:buNone/>
              <a:defRPr sz="2800">
                <a:solidFill>
                  <a:srgbClr val="006600"/>
                </a:solidFill>
                <a:latin typeface="Calibri" panose="020F0502020204030204" pitchFamily="34" charset="0"/>
                <a:ea typeface="+mn-ea"/>
                <a:cs typeface="Calibri" panose="020F0502020204030204" pitchFamily="34" charset="0"/>
              </a:defRPr>
            </a:lvl2pPr>
            <a:lvl3pPr marL="914400" indent="0" algn="ctr" defTabSz="457200" rtl="0" eaLnBrk="0" fontAlgn="base" hangingPunct="0">
              <a:lnSpc>
                <a:spcPct val="101000"/>
              </a:lnSpc>
              <a:spcBef>
                <a:spcPts val="450"/>
              </a:spcBef>
              <a:spcAft>
                <a:spcPct val="0"/>
              </a:spcAft>
              <a:buClr>
                <a:srgbClr val="663300"/>
              </a:buClr>
              <a:buSzPct val="85000"/>
              <a:buFont typeface="Verdana" pitchFamily="34" charset="0"/>
              <a:buNone/>
              <a:defRPr sz="2400">
                <a:solidFill>
                  <a:srgbClr val="663300"/>
                </a:solidFill>
                <a:latin typeface="Calibri" panose="020F0502020204030204" pitchFamily="34" charset="0"/>
                <a:ea typeface="+mn-ea"/>
                <a:cs typeface="Calibri" panose="020F0502020204030204" pitchFamily="34" charset="0"/>
              </a:defRPr>
            </a:lvl3pPr>
            <a:lvl4pPr marL="1371600" indent="0" algn="ctr" defTabSz="457200" rtl="0" eaLnBrk="0" fontAlgn="base" hangingPunct="0">
              <a:lnSpc>
                <a:spcPct val="101000"/>
              </a:lnSpc>
              <a:spcBef>
                <a:spcPts val="450"/>
              </a:spcBef>
              <a:spcAft>
                <a:spcPct val="0"/>
              </a:spcAft>
              <a:buClr>
                <a:srgbClr val="000000"/>
              </a:buClr>
              <a:buSzPct val="100000"/>
              <a:buFont typeface="Verdana" pitchFamily="34" charset="0"/>
              <a:buNone/>
              <a:defRPr sz="2400">
                <a:solidFill>
                  <a:srgbClr val="000000"/>
                </a:solidFill>
                <a:latin typeface="Calibri" panose="020F0502020204030204" pitchFamily="34" charset="0"/>
                <a:ea typeface="+mn-ea"/>
                <a:cs typeface="Calibri" panose="020F0502020204030204" pitchFamily="34" charset="0"/>
              </a:defRPr>
            </a:lvl4pPr>
            <a:lvl5pPr marL="1828800" indent="0" algn="ctr" defTabSz="457200" rtl="0" eaLnBrk="0" fontAlgn="base" hangingPunct="0">
              <a:lnSpc>
                <a:spcPct val="93000"/>
              </a:lnSpc>
              <a:spcBef>
                <a:spcPts val="500"/>
              </a:spcBef>
              <a:spcAft>
                <a:spcPct val="0"/>
              </a:spcAft>
              <a:buClr>
                <a:srgbClr val="000000"/>
              </a:buClr>
              <a:buSzPct val="100000"/>
              <a:buFont typeface="Arial" charset="0"/>
              <a:buNone/>
              <a:defRPr sz="2000">
                <a:solidFill>
                  <a:srgbClr val="000000"/>
                </a:solidFill>
                <a:latin typeface="Calibri" panose="020F0502020204030204" pitchFamily="34" charset="0"/>
                <a:ea typeface="+mn-ea"/>
                <a:cs typeface="Calibri" panose="020F0502020204030204" pitchFamily="34" charset="0"/>
              </a:defRPr>
            </a:lvl5pPr>
            <a:lvl6pPr marL="22860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6pPr>
            <a:lvl7pPr marL="27432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7pPr>
            <a:lvl8pPr marL="32004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8pPr>
            <a:lvl9pPr marL="3657600" indent="0" algn="ctr" defTabSz="457200" rtl="0" fontAlgn="base">
              <a:lnSpc>
                <a:spcPct val="93000"/>
              </a:lnSpc>
              <a:spcBef>
                <a:spcPts val="500"/>
              </a:spcBef>
              <a:spcAft>
                <a:spcPct val="0"/>
              </a:spcAft>
              <a:buClr>
                <a:srgbClr val="000000"/>
              </a:buClr>
              <a:buSzPct val="100000"/>
              <a:buFont typeface="Arial" charset="0"/>
              <a:buNone/>
              <a:defRPr sz="2000">
                <a:solidFill>
                  <a:srgbClr val="000000"/>
                </a:solidFill>
                <a:latin typeface="Arial" charset="0"/>
                <a:ea typeface="+mn-ea"/>
              </a:defRPr>
            </a:lvl9pPr>
          </a:lstStyle>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a typeface="MS Gothic"/>
              </a:rPr>
              <a:t>IT Essentials (</a:t>
            </a:r>
            <a:r>
              <a:rPr lang="en-GB" kern="0" dirty="0">
                <a:ea typeface="MS Gothic"/>
              </a:rPr>
              <a:t>C</a:t>
            </a:r>
            <a:r>
              <a:rPr lang="en-GB" kern="0" dirty="0" smtClean="0">
                <a:ea typeface="MS Gothic"/>
              </a:rPr>
              <a:t>ompTIA A+) </a:t>
            </a:r>
            <a:r>
              <a:rPr kumimoji="0" lang="en-GB" sz="4000" b="1" i="0" u="none" strike="noStrike" kern="0" cap="none" spc="0" normalizeH="0" baseline="0" noProof="0" dirty="0" smtClean="0">
                <a:ln>
                  <a:noFill/>
                </a:ln>
                <a:solidFill>
                  <a:srgbClr val="006600"/>
                </a:solidFill>
                <a:effectLst/>
                <a:uLnTx/>
                <a:uFillTx/>
                <a:latin typeface="Calibri" panose="020F0502020204030204" pitchFamily="34" charset="0"/>
                <a:ea typeface="MS Gothic"/>
              </a:rPr>
              <a:t>Ch. 1</a:t>
            </a:r>
          </a:p>
          <a:p>
            <a:pPr marL="0" marR="0" lvl="0" indent="0" algn="ctr" defTabSz="457200" rtl="0" eaLnBrk="0" fontAlgn="base" latinLnBrk="0" hangingPunct="0">
              <a:lnSpc>
                <a:spcPct val="101000"/>
              </a:lnSpc>
              <a:spcBef>
                <a:spcPts val="650"/>
              </a:spcBef>
              <a:spcAft>
                <a:spcPct val="0"/>
              </a:spcAft>
              <a:buClr>
                <a:srgbClr val="000000"/>
              </a:buClr>
              <a:buSzPct val="85000"/>
              <a:buFont typeface="Verdana" pitchFamily="34" charset="0"/>
              <a:buNone/>
              <a:tabLst/>
              <a:defRPr/>
            </a:pPr>
            <a:r>
              <a:rPr lang="en-GB" kern="0" dirty="0" smtClean="0">
                <a:effectLst>
                  <a:outerShdw blurRad="38100" dist="38100" dir="2700000" algn="tl">
                    <a:srgbClr val="000000">
                      <a:alpha val="43137"/>
                    </a:srgbClr>
                  </a:outerShdw>
                </a:effectLst>
                <a:ea typeface="MS Gothic"/>
              </a:rPr>
              <a:t>Path of the PC Technician</a:t>
            </a:r>
            <a:endParaRPr kumimoji="0" lang="en-GB" sz="40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ea typeface="MS Gothic"/>
            </a:endParaRPr>
          </a:p>
        </p:txBody>
      </p:sp>
      <p:pic>
        <p:nvPicPr>
          <p:cNvPr id="6" name="Picture 3"/>
          <p:cNvPicPr>
            <a:picLocks noChangeAspect="1" noChangeArrowheads="1"/>
          </p:cNvPicPr>
          <p:nvPr/>
        </p:nvPicPr>
        <p:blipFill>
          <a:blip r:embed="rId3"/>
          <a:srcRect/>
          <a:stretch>
            <a:fillRect/>
          </a:stretch>
        </p:blipFill>
        <p:spPr bwMode="auto">
          <a:xfrm flipH="1">
            <a:off x="2516462" y="3380014"/>
            <a:ext cx="4111076" cy="2743200"/>
          </a:xfrm>
          <a:prstGeom prst="rect">
            <a:avLst/>
          </a:prstGeom>
          <a:noFill/>
          <a:ln w="9525">
            <a:noFill/>
            <a:round/>
            <a:headEnd/>
            <a:tailEnd/>
          </a:ln>
        </p:spPr>
      </p:pic>
    </p:spTree>
    <p:extLst>
      <p:ext uri="{BB962C8B-B14F-4D97-AF65-F5344CB8AC3E}">
        <p14:creationId xmlns:p14="http://schemas.microsoft.com/office/powerpoint/2010/main" val="11204930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sp>
        <p:nvSpPr>
          <p:cNvPr id="9" name="Rectangle 2"/>
          <p:cNvSpPr txBox="1">
            <a:spLocks noChangeArrowheads="1"/>
          </p:cNvSpPr>
          <p:nvPr/>
        </p:nvSpPr>
        <p:spPr bwMode="auto">
          <a:xfrm>
            <a:off x="709611" y="1556657"/>
            <a:ext cx="82280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CompTIA A+ Exams</a:t>
            </a:r>
          </a:p>
          <a:p>
            <a:pPr lvl="1" indent="-341313">
              <a:spcBef>
                <a:spcPts val="650"/>
              </a:spcBef>
              <a:buClr>
                <a:srgbClr val="000000"/>
              </a:buClr>
              <a:buFont typeface="Verdana" pitchFamily="34" charset="0"/>
              <a:buChar char="•"/>
            </a:pPr>
            <a:r>
              <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rPr>
              <a:t>220-901</a:t>
            </a:r>
          </a:p>
          <a:p>
            <a:pPr lvl="2" indent="-341313">
              <a:spcBef>
                <a:spcPts val="650"/>
              </a:spcBef>
              <a:buClr>
                <a:srgbClr val="000000"/>
              </a:buClr>
            </a:pPr>
            <a:r>
              <a:rPr lang="en-GB" kern="0" dirty="0" smtClean="0">
                <a:solidFill>
                  <a:schemeClr val="tx1"/>
                </a:solidFill>
                <a:ea typeface="MS Gothic"/>
              </a:rPr>
              <a:t>Covers </a:t>
            </a:r>
            <a:r>
              <a:rPr lang="en-GB" kern="0" dirty="0">
                <a:solidFill>
                  <a:schemeClr val="tx1"/>
                </a:solidFill>
                <a:ea typeface="MS Gothic"/>
              </a:rPr>
              <a:t>terminology and fundamental tasks</a:t>
            </a:r>
          </a:p>
          <a:p>
            <a:pPr lvl="1" indent="-341313">
              <a:spcBef>
                <a:spcPts val="650"/>
              </a:spcBef>
              <a:buClr>
                <a:srgbClr val="000000"/>
              </a:buClr>
              <a:buFont typeface="Verdana" pitchFamily="34" charset="0"/>
              <a:buChar char="•"/>
            </a:pPr>
            <a:r>
              <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rPr>
              <a:t>220-902</a:t>
            </a:r>
          </a:p>
          <a:p>
            <a:pPr lvl="2" indent="-341313">
              <a:spcBef>
                <a:spcPts val="650"/>
              </a:spcBef>
              <a:buClr>
                <a:srgbClr val="000000"/>
              </a:buClr>
            </a:pPr>
            <a:r>
              <a:rPr lang="en-US" kern="0" dirty="0">
                <a:solidFill>
                  <a:schemeClr val="tx1"/>
                </a:solidFill>
                <a:ea typeface="MS Gothic"/>
              </a:rPr>
              <a:t>Concentrates on operating system support, advanced configuration, and </a:t>
            </a:r>
            <a:r>
              <a:rPr lang="en-US" kern="0" dirty="0" smtClean="0">
                <a:solidFill>
                  <a:schemeClr val="tx1"/>
                </a:solidFill>
                <a:ea typeface="MS Gothic"/>
              </a:rPr>
              <a:t>troubleshooting </a:t>
            </a:r>
            <a:r>
              <a:rPr lang="en-US" kern="0" dirty="0">
                <a:solidFill>
                  <a:schemeClr val="tx1"/>
                </a:solidFill>
                <a:ea typeface="MS Gothic"/>
              </a:rPr>
              <a:t>scenarios</a:t>
            </a:r>
          </a:p>
          <a:p>
            <a:r>
              <a:rPr lang="en-GB" kern="0" dirty="0">
                <a:solidFill>
                  <a:schemeClr val="tx1"/>
                </a:solidFill>
                <a:ea typeface="MS Gothic"/>
              </a:rPr>
              <a:t>Staying certified</a:t>
            </a:r>
          </a:p>
          <a:p>
            <a:pPr lvl="2" indent="-341313">
              <a:spcBef>
                <a:spcPts val="650"/>
              </a:spcBef>
              <a:buClr>
                <a:srgbClr val="000000"/>
              </a:buClr>
            </a:pPr>
            <a:r>
              <a:rPr lang="en-US" kern="0" dirty="0" smtClean="0">
                <a:solidFill>
                  <a:schemeClr val="tx1"/>
                </a:solidFill>
                <a:ea typeface="MS Gothic"/>
              </a:rPr>
              <a:t>Retest every </a:t>
            </a:r>
            <a:r>
              <a:rPr lang="en-US" kern="0" dirty="0" smtClean="0">
                <a:solidFill>
                  <a:srgbClr val="C00000"/>
                </a:solidFill>
                <a:ea typeface="MS Gothic"/>
              </a:rPr>
              <a:t>three (3) years</a:t>
            </a:r>
          </a:p>
          <a:p>
            <a:pPr lvl="2" indent="-341313">
              <a:spcBef>
                <a:spcPts val="650"/>
              </a:spcBef>
              <a:buClr>
                <a:srgbClr val="000000"/>
              </a:buClr>
            </a:pPr>
            <a:r>
              <a:rPr lang="en-US" kern="0" dirty="0" smtClean="0">
                <a:solidFill>
                  <a:srgbClr val="C00000"/>
                </a:solidFill>
                <a:ea typeface="MS Gothic"/>
              </a:rPr>
              <a:t>Higher level certifications and continuing education credits </a:t>
            </a:r>
            <a:r>
              <a:rPr lang="en-US" kern="0" dirty="0" smtClean="0">
                <a:solidFill>
                  <a:schemeClr val="tx1"/>
                </a:solidFill>
                <a:ea typeface="MS Gothic"/>
              </a:rPr>
              <a:t>(</a:t>
            </a:r>
            <a:r>
              <a:rPr lang="en-US" u="sng" kern="0" dirty="0" smtClean="0">
                <a:solidFill>
                  <a:srgbClr val="0070C0"/>
                </a:solidFill>
                <a:ea typeface="MS Gothic"/>
              </a:rPr>
              <a:t>h</a:t>
            </a:r>
            <a:r>
              <a:rPr lang="en-US" u="sng" dirty="0" smtClean="0">
                <a:solidFill>
                  <a:srgbClr val="0070C0"/>
                </a:solidFill>
              </a:rPr>
              <a:t>ttps</a:t>
            </a:r>
            <a:r>
              <a:rPr lang="en-US" u="sng" dirty="0">
                <a:solidFill>
                  <a:srgbClr val="0070C0"/>
                </a:solidFill>
              </a:rPr>
              <a:t>://</a:t>
            </a:r>
            <a:r>
              <a:rPr lang="en-US" u="sng" dirty="0" smtClean="0">
                <a:solidFill>
                  <a:srgbClr val="0070C0"/>
                </a:solidFill>
              </a:rPr>
              <a:t>certification.comptia.org/stayCertified.aspx</a:t>
            </a:r>
            <a:r>
              <a:rPr lang="en-US" dirty="0" smtClean="0">
                <a:solidFill>
                  <a:schemeClr val="tx1"/>
                </a:solidFill>
              </a:rPr>
              <a:t>)</a:t>
            </a:r>
            <a:endParaRPr lang="en-US" dirty="0">
              <a:solidFill>
                <a:schemeClr val="tx1"/>
              </a:solidFill>
            </a:endParaRPr>
          </a:p>
          <a:p>
            <a:pPr marL="801687" lvl="2" indent="0">
              <a:spcBef>
                <a:spcPts val="650"/>
              </a:spcBef>
              <a:buClr>
                <a:srgbClr val="000000"/>
              </a:buClr>
              <a:buNone/>
            </a:pPr>
            <a:endParaRPr lang="en-US" kern="0" dirty="0">
              <a:ea typeface="MS Gothic"/>
            </a:endParaRPr>
          </a:p>
          <a:p>
            <a:pPr lvl="1">
              <a:buFont typeface="Arial" panose="020B0604020202020204" pitchFamily="34" charset="0"/>
              <a:buChar char="•"/>
            </a:pPr>
            <a:endPar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endParaRPr>
          </a:p>
          <a:p>
            <a:pPr lvl="1"/>
            <a:endPar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endParaRPr>
          </a:p>
          <a:p>
            <a:pPr lvl="1">
              <a:buFont typeface="Arial" panose="020B0604020202020204" pitchFamily="34" charset="0"/>
              <a:buChar char="•"/>
            </a:pPr>
            <a:endPar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endParaRPr>
          </a:p>
          <a:p>
            <a:pPr lvl="1"/>
            <a:endParaRPr kumimoji="0" lang="en-GB" sz="2800" b="0" i="0" u="none" strike="noStrike" kern="0" cap="none" spc="0" normalizeH="0" baseline="0" noProof="0" dirty="0" smtClean="0">
              <a:ln>
                <a:noFill/>
              </a:ln>
              <a:solidFill>
                <a:srgbClr val="C00000"/>
              </a:solidFill>
              <a:effectLst/>
              <a:uLnTx/>
              <a:uFillTx/>
              <a:latin typeface="Calibri" panose="020F0502020204030204" pitchFamily="34" charset="0"/>
              <a:ea typeface="MS Gothic"/>
            </a:endParaRPr>
          </a:p>
          <a:p>
            <a:pPr marL="858837" lvl="2" indent="0">
              <a:spcBef>
                <a:spcPts val="550"/>
              </a:spcBef>
              <a:buClr>
                <a:srgbClr val="006600"/>
              </a:buClr>
              <a:buNone/>
            </a:pPr>
            <a:endParaRPr kumimoji="0" lang="en-GB" sz="2400" b="0" i="0" u="none" strike="noStrike" kern="0" cap="none" spc="0" normalizeH="0" baseline="0" noProof="0" dirty="0">
              <a:ln>
                <a:noFill/>
              </a:ln>
              <a:solidFill>
                <a:srgbClr val="006600"/>
              </a:solidFill>
              <a:effectLst/>
              <a:uLnTx/>
              <a:uFillTx/>
              <a:latin typeface="Calibri" panose="020F0502020204030204" pitchFamily="34" charset="0"/>
              <a:ea typeface="MS Gothic"/>
            </a:endParaRPr>
          </a:p>
        </p:txBody>
      </p:sp>
    </p:spTree>
    <p:extLst>
      <p:ext uri="{BB962C8B-B14F-4D97-AF65-F5344CB8AC3E}">
        <p14:creationId xmlns:p14="http://schemas.microsoft.com/office/powerpoint/2010/main" val="110610363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sp>
        <p:nvSpPr>
          <p:cNvPr id="7" name="Content Placeholder 2"/>
          <p:cNvSpPr txBox="1">
            <a:spLocks/>
          </p:cNvSpPr>
          <p:nvPr/>
        </p:nvSpPr>
        <p:spPr>
          <a:xfrm>
            <a:off x="671511" y="1676400"/>
            <a:ext cx="8228013" cy="53340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defTabSz="914400">
              <a:lnSpc>
                <a:spcPct val="100000"/>
              </a:lnSpc>
              <a:buClrTx/>
              <a:buSzTx/>
              <a:buFontTx/>
            </a:pPr>
            <a:r>
              <a:rPr lang="en-US" kern="0" dirty="0" smtClean="0">
                <a:solidFill>
                  <a:srgbClr val="C00000"/>
                </a:solidFill>
              </a:rPr>
              <a:t>Pearson VUE </a:t>
            </a:r>
            <a:r>
              <a:rPr lang="en-US" kern="0" dirty="0" smtClean="0"/>
              <a:t>administers the CompTIA A+ testing. (</a:t>
            </a:r>
            <a:r>
              <a:rPr lang="en-US" kern="0" dirty="0" smtClean="0">
                <a:hlinkClick r:id="rId3"/>
              </a:rPr>
              <a:t>www.vue.com</a:t>
            </a:r>
            <a:r>
              <a:rPr lang="en-US" kern="0" dirty="0" smtClean="0"/>
              <a:t>, 877-551-PLUS (7587), </a:t>
            </a:r>
            <a:r>
              <a:rPr lang="en-US" kern="0" dirty="0" smtClean="0">
                <a:hlinkClick r:id="rId4"/>
              </a:rPr>
              <a:t>www.pearsonvue.com/comptia/contact</a:t>
            </a:r>
            <a:r>
              <a:rPr lang="en-US" kern="0" dirty="0" smtClean="0"/>
              <a:t>)</a:t>
            </a:r>
          </a:p>
          <a:p>
            <a:pPr defTabSz="914400">
              <a:lnSpc>
                <a:spcPct val="100000"/>
              </a:lnSpc>
              <a:buClrTx/>
              <a:buSzTx/>
              <a:buFontTx/>
            </a:pPr>
            <a:endParaRPr lang="en-US" sz="700" kern="0" dirty="0" smtClean="0"/>
          </a:p>
          <a:p>
            <a:pPr defTabSz="914400">
              <a:lnSpc>
                <a:spcPct val="100000"/>
              </a:lnSpc>
              <a:buClrTx/>
              <a:buSzTx/>
              <a:buFontTx/>
            </a:pPr>
            <a:r>
              <a:rPr lang="en-US" sz="2800" kern="0" dirty="0" smtClean="0"/>
              <a:t>Vouchers for testing</a:t>
            </a:r>
          </a:p>
          <a:p>
            <a:pPr lvl="1" defTabSz="914400">
              <a:lnSpc>
                <a:spcPct val="100000"/>
              </a:lnSpc>
              <a:buClrTx/>
              <a:buSzTx/>
              <a:buFont typeface="Arial" panose="020B0604020202020204" pitchFamily="34" charset="0"/>
              <a:buChar char="•"/>
            </a:pPr>
            <a:r>
              <a:rPr lang="en-US" sz="2400" kern="0" dirty="0" smtClean="0"/>
              <a:t>$194.00 Each</a:t>
            </a:r>
          </a:p>
          <a:p>
            <a:pPr lvl="1">
              <a:buFont typeface="Arial" panose="020B0604020202020204" pitchFamily="34" charset="0"/>
              <a:buChar char="•"/>
            </a:pPr>
            <a:r>
              <a:rPr lang="en-US" sz="2400" kern="0" dirty="0" smtClean="0"/>
              <a:t>Discount (</a:t>
            </a:r>
            <a:r>
              <a:rPr lang="en-US" sz="2400" dirty="0"/>
              <a:t>Call Total </a:t>
            </a:r>
            <a:r>
              <a:rPr lang="en-US" sz="2400" dirty="0" smtClean="0"/>
              <a:t>Seminars 800-446-6004 </a:t>
            </a:r>
            <a:r>
              <a:rPr lang="en-US" sz="2400" dirty="0"/>
              <a:t>or </a:t>
            </a:r>
            <a:r>
              <a:rPr lang="en-US" sz="2400" dirty="0" smtClean="0"/>
              <a:t>281-922-4166, Obtain </a:t>
            </a:r>
            <a:r>
              <a:rPr lang="en-US" sz="2400" dirty="0"/>
              <a:t>vouchers </a:t>
            </a:r>
            <a:r>
              <a:rPr lang="en-US" sz="2400" dirty="0" smtClean="0"/>
              <a:t>online at </a:t>
            </a:r>
            <a:r>
              <a:rPr lang="en-US" sz="2400" dirty="0" smtClean="0">
                <a:solidFill>
                  <a:srgbClr val="0070C0"/>
                </a:solidFill>
                <a:hlinkClick r:id="rId5"/>
              </a:rPr>
              <a:t>www.totalsem.com</a:t>
            </a:r>
            <a:endParaRPr lang="en-US" sz="2400" dirty="0" smtClean="0">
              <a:solidFill>
                <a:srgbClr val="0070C0"/>
              </a:solidFill>
            </a:endParaRPr>
          </a:p>
          <a:p>
            <a:pPr lvl="1">
              <a:buFont typeface="Arial" panose="020B0604020202020204" pitchFamily="34" charset="0"/>
              <a:buChar char="•"/>
            </a:pPr>
            <a:endParaRPr lang="en-US" sz="600" dirty="0" smtClean="0"/>
          </a:p>
          <a:p>
            <a:pPr>
              <a:buFont typeface="Arial" panose="020B0604020202020204" pitchFamily="34" charset="0"/>
              <a:buChar char="•"/>
            </a:pPr>
            <a:r>
              <a:rPr lang="en-US" sz="2800" dirty="0" smtClean="0"/>
              <a:t>USMC uses </a:t>
            </a:r>
            <a:r>
              <a:rPr lang="en-US" sz="2800" dirty="0" smtClean="0">
                <a:solidFill>
                  <a:srgbClr val="0070C0"/>
                </a:solidFill>
                <a:hlinkClick r:id="rId6"/>
              </a:rPr>
              <a:t>www.</a:t>
            </a:r>
            <a:r>
              <a:rPr lang="en-US" sz="2800" b="1" dirty="0" smtClean="0">
                <a:solidFill>
                  <a:srgbClr val="0070C0"/>
                </a:solidFill>
                <a:hlinkClick r:id="rId6"/>
              </a:rPr>
              <a:t>cool</a:t>
            </a:r>
            <a:r>
              <a:rPr lang="en-US" sz="2800" dirty="0" smtClean="0">
                <a:solidFill>
                  <a:srgbClr val="0070C0"/>
                </a:solidFill>
                <a:hlinkClick r:id="rId6"/>
              </a:rPr>
              <a:t>.navy.mil/</a:t>
            </a:r>
            <a:r>
              <a:rPr lang="en-US" sz="2800" b="1" dirty="0" smtClean="0">
                <a:solidFill>
                  <a:srgbClr val="0070C0"/>
                </a:solidFill>
                <a:hlinkClick r:id="rId6"/>
              </a:rPr>
              <a:t>usmc</a:t>
            </a:r>
            <a:r>
              <a:rPr lang="en-US" sz="2800" b="1" i="1" dirty="0" smtClean="0">
                <a:solidFill>
                  <a:srgbClr val="0070C0"/>
                </a:solidFill>
              </a:rPr>
              <a:t> </a:t>
            </a:r>
            <a:r>
              <a:rPr lang="en-US" sz="2800" dirty="0" smtClean="0">
                <a:solidFill>
                  <a:srgbClr val="CC0000"/>
                </a:solidFill>
              </a:rPr>
              <a:t>and unit funding</a:t>
            </a:r>
            <a:endParaRPr lang="en-US" sz="2800" dirty="0">
              <a:solidFill>
                <a:srgbClr val="CC0000"/>
              </a:solidFill>
            </a:endParaRPr>
          </a:p>
          <a:p>
            <a:pPr lvl="1" defTabSz="914400">
              <a:lnSpc>
                <a:spcPct val="100000"/>
              </a:lnSpc>
              <a:buClrTx/>
              <a:buSzTx/>
              <a:buFontTx/>
            </a:pPr>
            <a:endParaRPr lang="en-US" kern="0" dirty="0" smtClean="0"/>
          </a:p>
          <a:p>
            <a:pPr defTabSz="914400">
              <a:lnSpc>
                <a:spcPct val="100000"/>
              </a:lnSpc>
              <a:buClrTx/>
              <a:buSzTx/>
              <a:buFontTx/>
            </a:pPr>
            <a:endParaRPr lang="en-US" kern="0" dirty="0"/>
          </a:p>
        </p:txBody>
      </p:sp>
    </p:spTree>
    <p:extLst>
      <p:ext uri="{BB962C8B-B14F-4D97-AF65-F5344CB8AC3E}">
        <p14:creationId xmlns:p14="http://schemas.microsoft.com/office/powerpoint/2010/main" val="16399814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sp>
        <p:nvSpPr>
          <p:cNvPr id="8" name="Rectangle 2"/>
          <p:cNvSpPr txBox="1">
            <a:spLocks noChangeArrowheads="1"/>
          </p:cNvSpPr>
          <p:nvPr/>
        </p:nvSpPr>
        <p:spPr bwMode="auto">
          <a:xfrm>
            <a:off x="682397" y="1676400"/>
            <a:ext cx="82280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1" i="0" u="sng" strike="noStrike" kern="0" cap="none" spc="0" normalizeH="0" baseline="0" noProof="0" dirty="0" smtClean="0">
                <a:ln>
                  <a:noFill/>
                </a:ln>
                <a:solidFill>
                  <a:srgbClr val="C00000"/>
                </a:solidFill>
                <a:effectLst/>
                <a:uLnTx/>
                <a:uFillTx/>
                <a:latin typeface="Calibri" panose="020F0502020204030204" pitchFamily="34" charset="0"/>
                <a:ea typeface="MS Gothic"/>
              </a:rPr>
              <a:t>Obligate yourself</a:t>
            </a:r>
            <a:r>
              <a:rPr kumimoji="0" lang="en-US"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a:t>
            </a: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set a date.</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endParaRPr kumimoji="0" lang="en-GB" sz="1000" b="0" i="0" u="none" strike="noStrike" kern="0" cap="none" spc="0" normalizeH="0" baseline="0" noProof="0" dirty="0" smtClean="0">
              <a:ln>
                <a:noFill/>
              </a:ln>
              <a:solidFill>
                <a:srgbClr val="000000"/>
              </a:solidFill>
              <a:effectLst/>
              <a:uLnTx/>
              <a:uFillTx/>
              <a:latin typeface="Calibri" panose="020F0502020204030204" pitchFamily="34" charset="0"/>
              <a:ea typeface="MS Gothic"/>
            </a:endParaRP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Set aside the right amount of study time.</a:t>
            </a:r>
          </a:p>
          <a:p>
            <a:pPr marL="741363" marR="0" lvl="1" indent="-284163" algn="l" defTabSz="457200" rtl="0" eaLnBrk="0" fontAlgn="base" latinLnBrk="0" hangingPunct="0">
              <a:lnSpc>
                <a:spcPct val="101000"/>
              </a:lnSpc>
              <a:spcBef>
                <a:spcPts val="550"/>
              </a:spcBef>
              <a:spcAft>
                <a:spcPct val="0"/>
              </a:spcAft>
              <a:buClr>
                <a:srgbClr val="800000"/>
              </a:buClr>
              <a:buSzPct val="85000"/>
              <a:buFont typeface="Arial" panose="020B0604020202020204" pitchFamily="34" charset="0"/>
              <a:buChar char="•"/>
              <a:tabLst/>
              <a:defRPr/>
            </a:pPr>
            <a:r>
              <a:rPr kumimoji="0" lang="en-GB" sz="2800" b="0" i="1" u="none" strike="noStrike" kern="0" cap="none" spc="0" normalizeH="0" baseline="0" noProof="0" dirty="0" smtClean="0">
                <a:ln>
                  <a:noFill/>
                </a:ln>
                <a:solidFill>
                  <a:srgbClr val="C00000"/>
                </a:solidFill>
                <a:effectLst/>
                <a:uLnTx/>
                <a:uFillTx/>
                <a:latin typeface="Calibri" panose="020F0502020204030204" pitchFamily="34" charset="0"/>
                <a:ea typeface="MS Gothic"/>
              </a:rPr>
              <a:t>Refer to Table 1.3 on page 12 of </a:t>
            </a:r>
            <a:r>
              <a:rPr kumimoji="0" lang="en-GB" sz="2800" b="0" i="1" u="none" strike="noStrike" kern="0" cap="none" spc="0" normalizeH="0" baseline="0" noProof="0" smtClean="0">
                <a:ln>
                  <a:noFill/>
                </a:ln>
                <a:solidFill>
                  <a:srgbClr val="C00000"/>
                </a:solidFill>
                <a:effectLst/>
                <a:uLnTx/>
                <a:uFillTx/>
                <a:latin typeface="Calibri" panose="020F0502020204030204" pitchFamily="34" charset="0"/>
                <a:ea typeface="MS Gothic"/>
              </a:rPr>
              <a:t>your books</a:t>
            </a:r>
            <a:r>
              <a:rPr kumimoji="0" lang="en-GB" sz="2800" b="0" i="1" u="none" strike="noStrike" kern="0" cap="none" spc="0" normalizeH="0" baseline="0" noProof="0" dirty="0" smtClean="0">
                <a:ln>
                  <a:noFill/>
                </a:ln>
                <a:solidFill>
                  <a:srgbClr val="C00000"/>
                </a:solidFill>
                <a:effectLst/>
                <a:uLnTx/>
                <a:uFillTx/>
                <a:latin typeface="Calibri" panose="020F0502020204030204" pitchFamily="34" charset="0"/>
                <a:ea typeface="MS Gothic"/>
              </a:rPr>
              <a:t>.</a:t>
            </a:r>
          </a:p>
          <a:p>
            <a:pPr marL="741363" marR="0" lvl="1" indent="-284163" algn="l" defTabSz="457200" rtl="0" eaLnBrk="0" fontAlgn="base" latinLnBrk="0" hangingPunct="0">
              <a:lnSpc>
                <a:spcPct val="101000"/>
              </a:lnSpc>
              <a:spcBef>
                <a:spcPts val="550"/>
              </a:spcBef>
              <a:spcAft>
                <a:spcPct val="0"/>
              </a:spcAft>
              <a:buClr>
                <a:srgbClr val="800000"/>
              </a:buClr>
              <a:buSzPct val="85000"/>
              <a:buFont typeface="Arial" panose="020B0604020202020204" pitchFamily="34" charset="0"/>
              <a:buChar char="•"/>
              <a:tabLst/>
              <a:defRPr/>
            </a:pPr>
            <a:endParaRPr kumimoji="0" lang="en-GB" sz="1000" b="0" i="1" u="none" strike="noStrike" kern="0" cap="none" spc="0" normalizeH="0" baseline="0" noProof="0" dirty="0" smtClean="0">
              <a:ln>
                <a:noFill/>
              </a:ln>
              <a:solidFill>
                <a:srgbClr val="C00000"/>
              </a:solidFill>
              <a:effectLst/>
              <a:uLnTx/>
              <a:uFillTx/>
              <a:latin typeface="Calibri" panose="020F0502020204030204" pitchFamily="34" charset="0"/>
              <a:ea typeface="MS Gothic"/>
            </a:endParaRP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1" i="0" u="sng" strike="noStrike" kern="0" cap="none" spc="0" normalizeH="0" baseline="0" noProof="0" dirty="0" smtClean="0">
                <a:ln>
                  <a:noFill/>
                </a:ln>
                <a:solidFill>
                  <a:srgbClr val="C00000"/>
                </a:solidFill>
                <a:effectLst/>
                <a:uLnTx/>
                <a:uFillTx/>
                <a:latin typeface="Calibri" panose="020F0502020204030204" pitchFamily="34" charset="0"/>
                <a:ea typeface="MS Gothic"/>
              </a:rPr>
              <a:t>Follow a strategy </a:t>
            </a: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for study depending on whether you are an experienced or newbie tech.</a:t>
            </a:r>
            <a:endParaRPr kumimoji="0" lang="en-GB" sz="3200" b="0" i="0" u="none" strike="noStrike" kern="0" cap="none" spc="0" normalizeH="0" baseline="0" noProof="0" dirty="0">
              <a:ln>
                <a:noFill/>
              </a:ln>
              <a:solidFill>
                <a:srgbClr val="000000"/>
              </a:solidFill>
              <a:effectLst/>
              <a:uLnTx/>
              <a:uFillTx/>
              <a:latin typeface="Calibri" panose="020F0502020204030204" pitchFamily="34" charset="0"/>
              <a:ea typeface="MS Gothic"/>
            </a:endParaRPr>
          </a:p>
        </p:txBody>
      </p:sp>
    </p:spTree>
    <p:extLst>
      <p:ext uri="{BB962C8B-B14F-4D97-AF65-F5344CB8AC3E}">
        <p14:creationId xmlns:p14="http://schemas.microsoft.com/office/powerpoint/2010/main" val="109658498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621" y="1710475"/>
            <a:ext cx="5082757" cy="3807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63528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7" name="Rectangle 1"/>
          <p:cNvSpPr txBox="1">
            <a:spLocks noChangeArrowheads="1"/>
          </p:cNvSpPr>
          <p:nvPr/>
        </p:nvSpPr>
        <p:spPr bwMode="auto">
          <a:xfrm>
            <a:off x="0" y="52388"/>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l" defTabSz="457200" rtl="0" eaLnBrk="0" fontAlgn="base" hangingPunct="0">
              <a:lnSpc>
                <a:spcPct val="101000"/>
              </a:lnSpc>
              <a:spcBef>
                <a:spcPct val="0"/>
              </a:spcBef>
              <a:spcAft>
                <a:spcPct val="0"/>
              </a:spcAft>
              <a:buClr>
                <a:srgbClr val="FFFFFF"/>
              </a:buClr>
              <a:buSzPct val="100000"/>
              <a:buFont typeface="Verdana" pitchFamily="34" charset="0"/>
              <a:defRPr sz="3600" b="0">
                <a:solidFill>
                  <a:srgbClr val="FFFFFF"/>
                </a:solidFill>
                <a:latin typeface="Calibri" panose="020F0502020204030204" pitchFamily="34" charset="0"/>
                <a:ea typeface="+mj-ea"/>
                <a:cs typeface="MS Gothic" charset="0"/>
              </a:defRPr>
            </a:lvl1pPr>
            <a:lvl2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2pPr>
            <a:lvl3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3pPr>
            <a:lvl4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4pPr>
            <a:lvl5pPr algn="l" defTabSz="457200" rtl="0" eaLnBrk="0" fontAlgn="base" hangingPunct="0">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cs typeface="MS Gothic" charset="0"/>
              </a:defRPr>
            </a:lvl5pPr>
            <a:lvl6pPr marL="4572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6pPr>
            <a:lvl7pPr marL="9144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7pPr>
            <a:lvl8pPr marL="13716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8pPr>
            <a:lvl9pPr marL="1828800" algn="l" defTabSz="457200" rtl="0" fontAlgn="base">
              <a:lnSpc>
                <a:spcPct val="101000"/>
              </a:lnSpc>
              <a:spcBef>
                <a:spcPct val="0"/>
              </a:spcBef>
              <a:spcAft>
                <a:spcPct val="0"/>
              </a:spcAft>
              <a:buClr>
                <a:srgbClr val="FFFFFF"/>
              </a:buClr>
              <a:buSzPct val="100000"/>
              <a:buFont typeface="Verdana" pitchFamily="34" charset="0"/>
              <a:defRPr sz="3000" b="1">
                <a:solidFill>
                  <a:srgbClr val="FFFFFF"/>
                </a:solidFill>
                <a:latin typeface="Verdana" pitchFamily="34" charset="0"/>
                <a:ea typeface="MS Gothic" pitchFamily="49" charset="-128"/>
              </a:defRPr>
            </a:lvl9pPr>
          </a:lstStyle>
          <a:p>
            <a:pPr marL="0" marR="0" lvl="0" indent="0" algn="ctr" defTabSz="457200" rtl="0" eaLnBrk="0" fontAlgn="base" latinLnBrk="0" hangingPunct="0">
              <a:lnSpc>
                <a:spcPct val="101000"/>
              </a:lnSpc>
              <a:spcBef>
                <a:spcPct val="0"/>
              </a:spcBef>
              <a:spcAft>
                <a:spcPct val="0"/>
              </a:spcAft>
              <a:buClr>
                <a:srgbClr val="FFFFFF"/>
              </a:buClr>
              <a:buSzPct val="100000"/>
              <a:buFont typeface="Verdana" pitchFamily="34" charset="0"/>
              <a:buNone/>
              <a:tabLst/>
              <a:defRPr/>
            </a:pPr>
            <a:r>
              <a:rPr lang="en-GB" kern="0" dirty="0" smtClean="0">
                <a:solidFill>
                  <a:schemeClr val="tx1"/>
                </a:solidFill>
                <a:ea typeface="MS Gothic"/>
              </a:rPr>
              <a:t>Summary</a:t>
            </a:r>
            <a:endParaRPr kumimoji="0" lang="en-GB" sz="3600" b="0" i="0" u="none" strike="noStrike" kern="0" cap="none" spc="0" normalizeH="0" baseline="0" noProof="0" dirty="0">
              <a:ln>
                <a:noFill/>
              </a:ln>
              <a:solidFill>
                <a:schemeClr val="tx1"/>
              </a:solidFill>
              <a:effectLst/>
              <a:uLnTx/>
              <a:uFillTx/>
              <a:latin typeface="Calibri" panose="020F0502020204030204" pitchFamily="34" charset="0"/>
              <a:ea typeface="MS Gothic"/>
            </a:endParaRPr>
          </a:p>
        </p:txBody>
      </p:sp>
      <p:sp>
        <p:nvSpPr>
          <p:cNvPr id="8" name="Rectangle 2"/>
          <p:cNvSpPr txBox="1">
            <a:spLocks noChangeArrowheads="1"/>
          </p:cNvSpPr>
          <p:nvPr/>
        </p:nvSpPr>
        <p:spPr bwMode="auto">
          <a:xfrm>
            <a:off x="762000" y="1788206"/>
            <a:ext cx="7620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Course Overview</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endParaRPr lang="en-GB" kern="0" dirty="0">
              <a:ea typeface="MS Gothic"/>
            </a:endParaRP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Path of the PC Tech</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endParaRPr lang="en-GB" sz="1000" kern="0" dirty="0">
              <a:ea typeface="MS Gothic"/>
            </a:endParaRPr>
          </a:p>
        </p:txBody>
      </p:sp>
    </p:spTree>
    <p:extLst>
      <p:ext uri="{BB962C8B-B14F-4D97-AF65-F5344CB8AC3E}">
        <p14:creationId xmlns:p14="http://schemas.microsoft.com/office/powerpoint/2010/main" val="303388333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331589" cy="4757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3668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8" name="Rectangle 2"/>
          <p:cNvSpPr txBox="1">
            <a:spLocks noChangeArrowheads="1"/>
          </p:cNvSpPr>
          <p:nvPr/>
        </p:nvSpPr>
        <p:spPr bwMode="auto">
          <a:xfrm>
            <a:off x="762000" y="1788206"/>
            <a:ext cx="7620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Course Overview</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endParaRPr lang="en-GB" kern="0" dirty="0">
              <a:ea typeface="MS Gothic"/>
            </a:endParaRP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Path of the PC Tech</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endParaRPr lang="en-GB" sz="1000" kern="0" dirty="0">
              <a:ea typeface="MS Gothic"/>
            </a:endParaRPr>
          </a:p>
        </p:txBody>
      </p:sp>
      <p:sp>
        <p:nvSpPr>
          <p:cNvPr id="9" name="TextBox 5"/>
          <p:cNvSpPr txBox="1">
            <a:spLocks noChangeArrowheads="1"/>
          </p:cNvSpPr>
          <p:nvPr/>
        </p:nvSpPr>
        <p:spPr bwMode="auto">
          <a:xfrm>
            <a:off x="1651000" y="533400"/>
            <a:ext cx="5892800" cy="607539"/>
          </a:xfrm>
          <a:prstGeom prst="rect">
            <a:avLst/>
          </a:prstGeom>
          <a:noFill/>
          <a:ln w="9525">
            <a:noFill/>
            <a:miter lim="800000"/>
            <a:headEnd/>
            <a:tailEnd/>
          </a:ln>
        </p:spPr>
        <p:txBody>
          <a:bodyPr>
            <a:spAutoFit/>
          </a:bodyPr>
          <a:lstStyle/>
          <a:p>
            <a:pPr algn="ctr"/>
            <a:r>
              <a:rPr lang="en-US" sz="3600" kern="0" dirty="0" smtClean="0">
                <a:solidFill>
                  <a:srgbClr val="006600"/>
                </a:solidFill>
                <a:latin typeface="Calibri" panose="020F0502020204030204" pitchFamily="34" charset="0"/>
                <a:ea typeface="MS Gothic"/>
              </a:rPr>
              <a:t>Overview</a:t>
            </a:r>
            <a:endParaRPr lang="en-US" sz="3600" kern="0" dirty="0">
              <a:solidFill>
                <a:srgbClr val="006600"/>
              </a:solidFill>
              <a:latin typeface="Calibri" panose="020F0502020204030204" pitchFamily="34" charset="0"/>
              <a:ea typeface="MS Gothic"/>
            </a:endParaRPr>
          </a:p>
        </p:txBody>
      </p:sp>
    </p:spTree>
    <p:extLst>
      <p:ext uri="{BB962C8B-B14F-4D97-AF65-F5344CB8AC3E}">
        <p14:creationId xmlns:p14="http://schemas.microsoft.com/office/powerpoint/2010/main" val="2298435101"/>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eaLnBrk="0" hangingPunct="0"/>
            <a:endParaRPr lang="en-US" sz="1800">
              <a:latin typeface="Arial" charset="0"/>
            </a:endParaRPr>
          </a:p>
        </p:txBody>
      </p:sp>
      <p:sp>
        <p:nvSpPr>
          <p:cNvPr id="3076" name="Rectangle 4"/>
          <p:cNvSpPr>
            <a:spLocks noChangeArrowheads="1"/>
          </p:cNvSpPr>
          <p:nvPr/>
        </p:nvSpPr>
        <p:spPr bwMode="auto">
          <a:xfrm>
            <a:off x="0" y="1792727"/>
            <a:ext cx="9144000" cy="461665"/>
          </a:xfrm>
          <a:prstGeom prst="rect">
            <a:avLst/>
          </a:prstGeom>
          <a:noFill/>
          <a:ln w="9525">
            <a:noFill/>
            <a:miter lim="800000"/>
            <a:headEnd/>
            <a:tailEnd/>
          </a:ln>
        </p:spPr>
        <p:txBody>
          <a:bodyPr wrap="square">
            <a:spAutoFit/>
          </a:bodyPr>
          <a:lstStyle/>
          <a:p>
            <a:pPr algn="ctr"/>
            <a:r>
              <a:rPr lang="en-US" dirty="0" smtClean="0">
                <a:solidFill>
                  <a:srgbClr val="000000"/>
                </a:solidFill>
                <a:latin typeface="Arial" charset="0"/>
                <a:ea typeface="Calibri" pitchFamily="34" charset="0"/>
                <a:cs typeface="Times New Roman" pitchFamily="18" charset="0"/>
              </a:rPr>
              <a:t>Communication Training Center</a:t>
            </a:r>
            <a:endParaRPr lang="en-US" dirty="0">
              <a:solidFill>
                <a:srgbClr val="000000"/>
              </a:solidFill>
              <a:latin typeface="Arial" charset="0"/>
              <a:ea typeface="Calibri" pitchFamily="34" charset="0"/>
              <a:cs typeface="Times New Roman" pitchFamily="18" charset="0"/>
            </a:endParaRPr>
          </a:p>
        </p:txBody>
      </p:sp>
      <p:sp>
        <p:nvSpPr>
          <p:cNvPr id="7" name="TextBox 6"/>
          <p:cNvSpPr txBox="1"/>
          <p:nvPr/>
        </p:nvSpPr>
        <p:spPr>
          <a:xfrm>
            <a:off x="0" y="4659923"/>
            <a:ext cx="2461846" cy="646331"/>
          </a:xfrm>
          <a:prstGeom prst="rect">
            <a:avLst/>
          </a:prstGeom>
          <a:noFill/>
        </p:spPr>
        <p:txBody>
          <a:bodyPr wrap="square" rtlCol="0">
            <a:prstTxWarp prst="textWave1">
              <a:avLst/>
            </a:prstTxWarp>
            <a:spAutoFit/>
            <a:scene3d>
              <a:camera prst="orthographicFront">
                <a:rot lat="0" lon="0" rev="2100000"/>
              </a:camera>
              <a:lightRig rig="glow" dir="t">
                <a:rot lat="0" lon="0" rev="3600000"/>
              </a:lightRig>
            </a:scene3d>
            <a:sp3d prstMaterial="softEdge">
              <a:bevelT w="29210" h="16510"/>
              <a:contourClr>
                <a:schemeClr val="accent4">
                  <a:alpha val="95000"/>
                </a:schemeClr>
              </a:contourClr>
            </a:sp3d>
          </a:bodyPr>
          <a:lstStyle/>
          <a:p>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Radio</a:t>
            </a:r>
            <a:endParaRPr lang="en-US" sz="3600" b="1" dirty="0">
              <a:ln>
                <a:prstDash val="solid"/>
              </a:ln>
              <a:solidFill>
                <a:srgbClr val="663300"/>
              </a:solidFill>
              <a:effectLst>
                <a:outerShdw blurRad="88000" dist="50800" dir="5040000" algn="tl">
                  <a:schemeClr val="accent4">
                    <a:tint val="80000"/>
                    <a:satMod val="250000"/>
                    <a:alpha val="45000"/>
                  </a:schemeClr>
                </a:outerShdw>
              </a:effectLst>
            </a:endParaRPr>
          </a:p>
        </p:txBody>
      </p:sp>
      <p:sp>
        <p:nvSpPr>
          <p:cNvPr id="8" name="TextBox 7"/>
          <p:cNvSpPr txBox="1"/>
          <p:nvPr/>
        </p:nvSpPr>
        <p:spPr>
          <a:xfrm>
            <a:off x="171156" y="2534530"/>
            <a:ext cx="2461846" cy="646331"/>
          </a:xfrm>
          <a:prstGeom prst="rect">
            <a:avLst/>
          </a:prstGeom>
          <a:noFill/>
          <a:scene3d>
            <a:camera prst="orthographicFront">
              <a:rot lat="0" lon="0" rev="19799999"/>
            </a:camera>
            <a:lightRig rig="glow" dir="t">
              <a:rot lat="0" lon="0" rev="3600000"/>
            </a:lightRig>
          </a:scene3d>
          <a:sp3d>
            <a:bevelT/>
          </a:sp3d>
        </p:spPr>
        <p:txBody>
          <a:bodyPr wrap="square" rtlCol="0">
            <a:prstTxWarp prst="textWave1">
              <a:avLst/>
            </a:prstTxWarp>
            <a:spAutoFit/>
            <a:sp3d prstMaterial="softEdge">
              <a:bevelT w="29210" h="16510"/>
              <a:contourClr>
                <a:schemeClr val="accent4">
                  <a:alpha val="95000"/>
                </a:schemeClr>
              </a:contourClr>
            </a:sp3d>
          </a:bodyPr>
          <a:lstStyle/>
          <a:p>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Microsoft</a:t>
            </a:r>
            <a:endParaRPr lang="en-US" sz="3600" b="1" dirty="0">
              <a:ln>
                <a:prstDash val="solid"/>
              </a:ln>
              <a:solidFill>
                <a:srgbClr val="663300"/>
              </a:solidFill>
              <a:effectLst>
                <a:outerShdw blurRad="88000" dist="50800" dir="5040000" algn="tl">
                  <a:schemeClr val="accent4">
                    <a:tint val="80000"/>
                    <a:satMod val="250000"/>
                    <a:alpha val="45000"/>
                  </a:schemeClr>
                </a:outerShdw>
              </a:effectLst>
            </a:endParaRPr>
          </a:p>
        </p:txBody>
      </p:sp>
      <p:sp>
        <p:nvSpPr>
          <p:cNvPr id="9" name="TextBox 8"/>
          <p:cNvSpPr txBox="1"/>
          <p:nvPr/>
        </p:nvSpPr>
        <p:spPr>
          <a:xfrm>
            <a:off x="6682154" y="2429020"/>
            <a:ext cx="2461846" cy="646331"/>
          </a:xfrm>
          <a:prstGeom prst="rect">
            <a:avLst/>
          </a:prstGeom>
          <a:noFill/>
        </p:spPr>
        <p:txBody>
          <a:bodyPr wrap="square" rtlCol="0">
            <a:prstTxWarp prst="textWave1">
              <a:avLst/>
            </a:prstTxWarp>
            <a:spAutoFit/>
            <a:scene3d>
              <a:camera prst="orthographicFront">
                <a:rot lat="0" lon="0" rev="1500000"/>
              </a:camera>
              <a:lightRig rig="glow" dir="t">
                <a:rot lat="0" lon="0" rev="3600000"/>
              </a:lightRig>
            </a:scene3d>
            <a:sp3d prstMaterial="softEdge">
              <a:bevelT w="29210" h="16510"/>
              <a:contourClr>
                <a:schemeClr val="accent4">
                  <a:alpha val="95000"/>
                </a:schemeClr>
              </a:contourClr>
            </a:sp3d>
          </a:bodyPr>
          <a:lstStyle/>
          <a:p>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Cisco</a:t>
            </a:r>
            <a:endParaRPr lang="en-US" sz="3600" b="1" dirty="0">
              <a:ln>
                <a:prstDash val="solid"/>
              </a:ln>
              <a:solidFill>
                <a:srgbClr val="663300"/>
              </a:solidFill>
              <a:effectLst>
                <a:outerShdw blurRad="88000" dist="50800" dir="5040000" algn="tl">
                  <a:schemeClr val="accent4">
                    <a:tint val="80000"/>
                    <a:satMod val="250000"/>
                    <a:alpha val="45000"/>
                  </a:schemeClr>
                </a:outerShdw>
              </a:effectLst>
            </a:endParaRPr>
          </a:p>
        </p:txBody>
      </p:sp>
      <p:sp>
        <p:nvSpPr>
          <p:cNvPr id="10" name="TextBox 9"/>
          <p:cNvSpPr txBox="1"/>
          <p:nvPr/>
        </p:nvSpPr>
        <p:spPr>
          <a:xfrm>
            <a:off x="6682154" y="4258993"/>
            <a:ext cx="2461846" cy="646331"/>
          </a:xfrm>
          <a:prstGeom prst="rect">
            <a:avLst/>
          </a:prstGeom>
          <a:noFill/>
        </p:spPr>
        <p:txBody>
          <a:bodyPr wrap="square" rtlCol="0">
            <a:prstTxWarp prst="textWave1">
              <a:avLst/>
            </a:prstTxWarp>
            <a:spAutoFit/>
            <a:scene3d>
              <a:camera prst="orthographicFront">
                <a:rot lat="0" lon="0" rev="20099999"/>
              </a:camera>
              <a:lightRig rig="glow" dir="t">
                <a:rot lat="0" lon="0" rev="3600000"/>
              </a:lightRig>
            </a:scene3d>
            <a:sp3d prstMaterial="softEdge">
              <a:bevelT w="29210" h="16510"/>
              <a:contourClr>
                <a:schemeClr val="accent4">
                  <a:alpha val="95000"/>
                </a:schemeClr>
              </a:contourClr>
            </a:sp3d>
          </a:bodyPr>
          <a:lstStyle/>
          <a:p>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Wire</a:t>
            </a:r>
            <a:endParaRPr lang="en-US" sz="3600" b="1" dirty="0">
              <a:ln>
                <a:prstDash val="solid"/>
              </a:ln>
              <a:solidFill>
                <a:srgbClr val="663300"/>
              </a:solidFill>
              <a:effectLst>
                <a:outerShdw blurRad="88000" dist="50800" dir="5040000" algn="tl">
                  <a:schemeClr val="accent4">
                    <a:tint val="80000"/>
                    <a:satMod val="250000"/>
                    <a:alpha val="45000"/>
                  </a:schemeClr>
                </a:outerShdw>
              </a:effectLst>
            </a:endParaRPr>
          </a:p>
        </p:txBody>
      </p:sp>
      <p:sp>
        <p:nvSpPr>
          <p:cNvPr id="11" name="TextBox 10"/>
          <p:cNvSpPr txBox="1"/>
          <p:nvPr/>
        </p:nvSpPr>
        <p:spPr>
          <a:xfrm>
            <a:off x="2342271" y="4743271"/>
            <a:ext cx="4501661" cy="1200329"/>
          </a:xfrm>
          <a:prstGeom prst="rect">
            <a:avLst/>
          </a:prstGeom>
          <a:noFill/>
        </p:spPr>
        <p:txBody>
          <a:bodyPr wrap="square" rtlCol="0">
            <a:prstTxWarp prst="textWave1">
              <a:avLst/>
            </a:prstTxWarp>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Information</a:t>
            </a:r>
            <a:r>
              <a:rPr lang="en-US" sz="3600" b="1" dirty="0" smtClean="0">
                <a:ln>
                  <a:prstDash val="solid"/>
                </a:ln>
                <a:blipFill>
                  <a:blip r:embed="rId3"/>
                  <a:tile tx="0" ty="0" sx="100000" sy="100000" flip="none" algn="tl"/>
                </a:blipFill>
                <a:effectLst>
                  <a:outerShdw blurRad="88000" dist="50800" dir="5040000" algn="tl">
                    <a:schemeClr val="accent4">
                      <a:tint val="80000"/>
                      <a:satMod val="250000"/>
                      <a:alpha val="45000"/>
                    </a:schemeClr>
                  </a:outerShdw>
                </a:effectLst>
              </a:rPr>
              <a:t> </a:t>
            </a:r>
            <a:r>
              <a:rPr lang="en-US" sz="3600" b="1" dirty="0" smtClean="0">
                <a:ln>
                  <a:prstDash val="solid"/>
                </a:ln>
                <a:solidFill>
                  <a:srgbClr val="663300"/>
                </a:solidFill>
                <a:effectLst>
                  <a:outerShdw blurRad="88000" dist="50800" dir="5040000" algn="tl">
                    <a:schemeClr val="accent4">
                      <a:tint val="80000"/>
                      <a:satMod val="250000"/>
                      <a:alpha val="45000"/>
                    </a:schemeClr>
                  </a:outerShdw>
                </a:effectLst>
              </a:rPr>
              <a:t>Assurance</a:t>
            </a:r>
            <a:endParaRPr lang="en-US" sz="3600" b="1" dirty="0">
              <a:ln>
                <a:prstDash val="solid"/>
              </a:ln>
              <a:solidFill>
                <a:srgbClr val="663300"/>
              </a:solidFill>
              <a:effectLst>
                <a:outerShdw blurRad="88000" dist="50800" dir="5040000" algn="tl">
                  <a:schemeClr val="accent4">
                    <a:tint val="80000"/>
                    <a:satMod val="250000"/>
                    <a:alpha val="45000"/>
                  </a:schemeClr>
                </a:outerShdw>
              </a:effectLst>
            </a:endParaRPr>
          </a:p>
        </p:txBody>
      </p:sp>
      <p:sp>
        <p:nvSpPr>
          <p:cNvPr id="12" name="TextBox 11"/>
          <p:cNvSpPr txBox="1"/>
          <p:nvPr/>
        </p:nvSpPr>
        <p:spPr>
          <a:xfrm>
            <a:off x="3031588" y="2725615"/>
            <a:ext cx="3207434" cy="1200329"/>
          </a:xfrm>
          <a:prstGeom prst="rect">
            <a:avLst/>
          </a:prstGeom>
          <a:noFill/>
        </p:spPr>
        <p:txBody>
          <a:bodyPr wrap="square" rtlCol="0">
            <a:prstTxWarp prst="textWave1">
              <a:avLst/>
            </a:prstTxWarp>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3600" b="1" dirty="0" smtClean="0">
                <a:ln>
                  <a:prstDash val="solid"/>
                </a:ln>
                <a:blipFill>
                  <a:blip r:embed="rId3"/>
                  <a:tile tx="0" ty="0" sx="100000" sy="100000" flip="none" algn="tl"/>
                </a:blipFill>
                <a:effectLst>
                  <a:outerShdw blurRad="88000" dist="50800" dir="5040000" algn="tl">
                    <a:schemeClr val="accent4">
                      <a:tint val="80000"/>
                      <a:satMod val="250000"/>
                      <a:alpha val="45000"/>
                    </a:schemeClr>
                  </a:outerShdw>
                </a:effectLst>
              </a:rPr>
              <a:t>Maintenance</a:t>
            </a:r>
            <a:endParaRPr lang="en-US" sz="3600" b="1" dirty="0">
              <a:ln>
                <a:prstDash val="solid"/>
              </a:ln>
              <a:blipFill>
                <a:blip r:embed="rId3"/>
                <a:tile tx="0" ty="0" sx="100000" sy="100000" flip="none" algn="tl"/>
              </a:blipFill>
              <a:effectLst>
                <a:outerShdw blurRad="88000" dist="50800" dir="5040000" algn="tl">
                  <a:schemeClr val="accent4">
                    <a:tint val="80000"/>
                    <a:satMod val="250000"/>
                    <a:alpha val="45000"/>
                  </a:schemeClr>
                </a:outerShdw>
              </a:effectLst>
            </a:endParaRPr>
          </a:p>
        </p:txBody>
      </p:sp>
      <p:sp>
        <p:nvSpPr>
          <p:cNvPr id="13" name="TextBox 5"/>
          <p:cNvSpPr txBox="1">
            <a:spLocks noChangeArrowheads="1"/>
          </p:cNvSpPr>
          <p:nvPr/>
        </p:nvSpPr>
        <p:spPr bwMode="auto">
          <a:xfrm>
            <a:off x="1651000" y="533400"/>
            <a:ext cx="5892800" cy="607539"/>
          </a:xfrm>
          <a:prstGeom prst="rect">
            <a:avLst/>
          </a:prstGeom>
          <a:noFill/>
          <a:ln w="9525">
            <a:noFill/>
            <a:miter lim="800000"/>
            <a:headEnd/>
            <a:tailEnd/>
          </a:ln>
        </p:spPr>
        <p:txBody>
          <a:bodyPr>
            <a:spAutoFit/>
          </a:bodyPr>
          <a:lstStyle/>
          <a:p>
            <a:pPr algn="ctr"/>
            <a:r>
              <a:rPr lang="en-US" sz="3600" kern="0" dirty="0">
                <a:solidFill>
                  <a:srgbClr val="006600"/>
                </a:solidFill>
                <a:latin typeface="Calibri" panose="020F0502020204030204" pitchFamily="34" charset="0"/>
                <a:ea typeface="MS Gothic"/>
              </a:rPr>
              <a:t>Course Overview</a:t>
            </a:r>
          </a:p>
        </p:txBody>
      </p:sp>
    </p:spTree>
    <p:extLst>
      <p:ext uri="{BB962C8B-B14F-4D97-AF65-F5344CB8AC3E}">
        <p14:creationId xmlns:p14="http://schemas.microsoft.com/office/powerpoint/2010/main" val="362731789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fontAlgn="auto">
              <a:spcAft>
                <a:spcPts val="0"/>
              </a:spcAft>
              <a:defRPr/>
            </a:pPr>
            <a:endParaRPr lang="en-US" sz="3600" dirty="0">
              <a:solidFill>
                <a:schemeClr val="tx2"/>
              </a:solidFill>
              <a:latin typeface="+mj-lt"/>
              <a:ea typeface="+mj-ea"/>
              <a:cs typeface="Arial" pitchFamily="34" charset="0"/>
            </a:endParaRPr>
          </a:p>
        </p:txBody>
      </p:sp>
      <p:sp>
        <p:nvSpPr>
          <p:cNvPr id="3075"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eaLnBrk="0" hangingPunct="0"/>
            <a:endParaRPr lang="en-US" sz="1800">
              <a:latin typeface="Arial" charset="0"/>
            </a:endParaRPr>
          </a:p>
        </p:txBody>
      </p:sp>
      <p:sp>
        <p:nvSpPr>
          <p:cNvPr id="3076"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endParaRPr lang="en-US" sz="1000">
              <a:solidFill>
                <a:srgbClr val="000000"/>
              </a:solidFill>
              <a:latin typeface="Arial" charset="0"/>
              <a:ea typeface="Calibri" pitchFamily="34" charset="0"/>
              <a:cs typeface="Times New Roman" pitchFamily="18" charset="0"/>
            </a:endParaRPr>
          </a:p>
        </p:txBody>
      </p:sp>
      <p:sp>
        <p:nvSpPr>
          <p:cNvPr id="3078" name="TextBox 2"/>
          <p:cNvSpPr txBox="1">
            <a:spLocks noChangeArrowheads="1"/>
          </p:cNvSpPr>
          <p:nvPr/>
        </p:nvSpPr>
        <p:spPr bwMode="auto">
          <a:xfrm>
            <a:off x="812800" y="1752600"/>
            <a:ext cx="7569200" cy="879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defPPr>
              <a:defRPr lang="en-GB"/>
            </a:defPPr>
            <a:lvl1pPr marL="341313" marR="0" lvl="0" indent="-341313" eaLnBrk="0" latinLnBrk="0" hangingPunct="0">
              <a:lnSpc>
                <a:spcPct val="101000"/>
              </a:lnSpc>
              <a:spcBef>
                <a:spcPts val="650"/>
              </a:spcBef>
              <a:buSzPct val="85000"/>
              <a:buFont typeface="Verdana" pitchFamily="34" charset="0"/>
              <a:buChar char="•"/>
              <a:tabLst/>
              <a:defRPr kumimoji="0" sz="3200" b="0" i="0" u="none" strike="noStrike" kern="0" cap="none" spc="0" normalizeH="0" baseline="0">
                <a:ln>
                  <a:noFill/>
                </a:ln>
                <a:solidFill>
                  <a:srgbClr val="000000"/>
                </a:solidFill>
                <a:effectLst/>
                <a:uLnTx/>
                <a:uFillTx/>
                <a:latin typeface="Calibri" panose="020F0502020204030204" pitchFamily="34" charset="0"/>
                <a:ea typeface="MS Gothic"/>
                <a:cs typeface="Calibri" panose="020F0502020204030204" pitchFamily="34" charset="0"/>
              </a:defRPr>
            </a:lvl1pPr>
            <a:lvl2pPr marL="741363" indent="-284163" eaLnBrk="0" hangingPunct="0">
              <a:lnSpc>
                <a:spcPct val="101000"/>
              </a:lnSpc>
              <a:spcBef>
                <a:spcPts val="550"/>
              </a:spcBef>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eaLnBrk="0" hangingPunct="0">
              <a:lnSpc>
                <a:spcPct val="101000"/>
              </a:lnSpc>
              <a:spcBef>
                <a:spcPts val="450"/>
              </a:spcBef>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eaLnBrk="0" hangingPunct="0">
              <a:lnSpc>
                <a:spcPct val="101000"/>
              </a:lnSpc>
              <a:spcBef>
                <a:spcPts val="450"/>
              </a:spcBef>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eaLnBrk="0" hangingPunct="0">
              <a:spcBef>
                <a:spcPts val="500"/>
              </a:spcBef>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r>
              <a:rPr lang="en-US" dirty="0" smtClean="0"/>
              <a:t>Parking</a:t>
            </a:r>
            <a:endParaRPr lang="en-US" dirty="0"/>
          </a:p>
          <a:p>
            <a:r>
              <a:rPr lang="en-US" dirty="0" smtClean="0"/>
              <a:t>Safety</a:t>
            </a:r>
            <a:endParaRPr lang="en-US" dirty="0"/>
          </a:p>
          <a:p>
            <a:r>
              <a:rPr lang="en-US" dirty="0"/>
              <a:t>Disciplinary </a:t>
            </a:r>
            <a:r>
              <a:rPr lang="en-US" dirty="0" smtClean="0"/>
              <a:t>Issues</a:t>
            </a:r>
            <a:endParaRPr lang="en-US" dirty="0"/>
          </a:p>
          <a:p>
            <a:r>
              <a:rPr lang="en-US" dirty="0" smtClean="0"/>
              <a:t>Smoking</a:t>
            </a:r>
            <a:endParaRPr lang="en-US" dirty="0"/>
          </a:p>
          <a:p>
            <a:r>
              <a:rPr lang="en-US" dirty="0" smtClean="0"/>
              <a:t>Heads</a:t>
            </a:r>
            <a:endParaRPr lang="en-US" dirty="0"/>
          </a:p>
          <a:p>
            <a:r>
              <a:rPr lang="en-US" dirty="0" smtClean="0"/>
              <a:t>Rosters</a:t>
            </a:r>
          </a:p>
          <a:p>
            <a:r>
              <a:rPr lang="en-US" dirty="0" smtClean="0"/>
              <a:t>Books / Computers</a:t>
            </a:r>
            <a:endParaRPr lang="en-US" dirty="0"/>
          </a:p>
          <a:p>
            <a:endParaRPr lang="en-US" dirty="0"/>
          </a:p>
          <a:p>
            <a:endParaRPr lang="en-US" dirty="0"/>
          </a:p>
          <a:p>
            <a:endParaRPr lang="en-US" dirty="0"/>
          </a:p>
          <a:p>
            <a:endParaRPr lang="en-US" dirty="0"/>
          </a:p>
        </p:txBody>
      </p:sp>
      <p:sp>
        <p:nvSpPr>
          <p:cNvPr id="7" name="TextBox 5"/>
          <p:cNvSpPr txBox="1">
            <a:spLocks noChangeArrowheads="1"/>
          </p:cNvSpPr>
          <p:nvPr/>
        </p:nvSpPr>
        <p:spPr bwMode="auto">
          <a:xfrm>
            <a:off x="1651000" y="533400"/>
            <a:ext cx="5892800" cy="607539"/>
          </a:xfrm>
          <a:prstGeom prst="rect">
            <a:avLst/>
          </a:prstGeom>
          <a:noFill/>
          <a:ln w="9525">
            <a:noFill/>
            <a:miter lim="800000"/>
            <a:headEnd/>
            <a:tailEnd/>
          </a:ln>
        </p:spPr>
        <p:txBody>
          <a:bodyPr>
            <a:spAutoFit/>
          </a:bodyPr>
          <a:lstStyle/>
          <a:p>
            <a:pPr algn="ctr"/>
            <a:r>
              <a:rPr lang="en-US" sz="3600" kern="0" dirty="0">
                <a:solidFill>
                  <a:srgbClr val="006600"/>
                </a:solidFill>
                <a:latin typeface="Calibri" panose="020F0502020204030204" pitchFamily="34" charset="0"/>
                <a:ea typeface="MS Gothic"/>
              </a:rPr>
              <a:t>Course Overview</a:t>
            </a:r>
          </a:p>
        </p:txBody>
      </p:sp>
    </p:spTree>
    <p:extLst>
      <p:ext uri="{BB962C8B-B14F-4D97-AF65-F5344CB8AC3E}">
        <p14:creationId xmlns:p14="http://schemas.microsoft.com/office/powerpoint/2010/main" val="112059477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fontAlgn="auto">
              <a:spcAft>
                <a:spcPts val="0"/>
              </a:spcAft>
              <a:defRPr/>
            </a:pPr>
            <a:endParaRPr lang="en-US" sz="3600" dirty="0">
              <a:solidFill>
                <a:schemeClr val="tx2"/>
              </a:solidFill>
              <a:latin typeface="+mj-lt"/>
              <a:ea typeface="+mj-ea"/>
              <a:cs typeface="Arial" pitchFamily="34" charset="0"/>
            </a:endParaRPr>
          </a:p>
        </p:txBody>
      </p:sp>
      <p:sp>
        <p:nvSpPr>
          <p:cNvPr id="3075"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eaLnBrk="0" hangingPunct="0"/>
            <a:endParaRPr lang="en-US" sz="1800">
              <a:latin typeface="Arial" charset="0"/>
            </a:endParaRPr>
          </a:p>
        </p:txBody>
      </p:sp>
      <p:sp>
        <p:nvSpPr>
          <p:cNvPr id="3076"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endParaRPr lang="en-US" sz="1000">
              <a:solidFill>
                <a:srgbClr val="000000"/>
              </a:solidFill>
              <a:latin typeface="Arial" charset="0"/>
              <a:ea typeface="Calibri" pitchFamily="34" charset="0"/>
              <a:cs typeface="Times New Roman" pitchFamily="18" charset="0"/>
            </a:endParaRPr>
          </a:p>
        </p:txBody>
      </p:sp>
      <p:sp>
        <p:nvSpPr>
          <p:cNvPr id="3078" name="TextBox 2"/>
          <p:cNvSpPr txBox="1">
            <a:spLocks noChangeArrowheads="1"/>
          </p:cNvSpPr>
          <p:nvPr/>
        </p:nvSpPr>
        <p:spPr bwMode="auto">
          <a:xfrm>
            <a:off x="812800" y="1752600"/>
            <a:ext cx="7569200" cy="5270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defPPr>
              <a:defRPr lang="en-GB"/>
            </a:defPPr>
            <a:lvl1pPr marL="341313" marR="0" lvl="0" indent="-341313" eaLnBrk="0" latinLnBrk="0" hangingPunct="0">
              <a:lnSpc>
                <a:spcPct val="101000"/>
              </a:lnSpc>
              <a:spcBef>
                <a:spcPts val="650"/>
              </a:spcBef>
              <a:buSzPct val="85000"/>
              <a:buFont typeface="Verdana" pitchFamily="34" charset="0"/>
              <a:buChar char="•"/>
              <a:tabLst/>
              <a:defRPr kumimoji="0" sz="3200" b="0" i="0" u="none" strike="noStrike" kern="0" cap="none" spc="0" normalizeH="0" baseline="0">
                <a:ln>
                  <a:noFill/>
                </a:ln>
                <a:solidFill>
                  <a:srgbClr val="000000"/>
                </a:solidFill>
                <a:effectLst/>
                <a:uLnTx/>
                <a:uFillTx/>
                <a:latin typeface="Calibri" panose="020F0502020204030204" pitchFamily="34" charset="0"/>
                <a:ea typeface="MS Gothic"/>
                <a:cs typeface="Calibri" panose="020F0502020204030204" pitchFamily="34" charset="0"/>
              </a:defRPr>
            </a:lvl1pPr>
            <a:lvl2pPr marL="741363" indent="-284163" eaLnBrk="0" hangingPunct="0">
              <a:lnSpc>
                <a:spcPct val="101000"/>
              </a:lnSpc>
              <a:spcBef>
                <a:spcPts val="550"/>
              </a:spcBef>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eaLnBrk="0" hangingPunct="0">
              <a:lnSpc>
                <a:spcPct val="101000"/>
              </a:lnSpc>
              <a:spcBef>
                <a:spcPts val="450"/>
              </a:spcBef>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eaLnBrk="0" hangingPunct="0">
              <a:lnSpc>
                <a:spcPct val="101000"/>
              </a:lnSpc>
              <a:spcBef>
                <a:spcPts val="450"/>
              </a:spcBef>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eaLnBrk="0" hangingPunct="0">
              <a:spcBef>
                <a:spcPts val="500"/>
              </a:spcBef>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r>
              <a:rPr lang="en-US" dirty="0"/>
              <a:t>Training Day - 0800 – </a:t>
            </a:r>
            <a:r>
              <a:rPr lang="en-US" dirty="0" smtClean="0"/>
              <a:t>1630</a:t>
            </a:r>
          </a:p>
          <a:p>
            <a:pPr lvl="1"/>
            <a:r>
              <a:rPr lang="en-US" dirty="0" smtClean="0">
                <a:solidFill>
                  <a:schemeClr val="tx1"/>
                </a:solidFill>
              </a:rPr>
              <a:t>CTC Final Exam </a:t>
            </a:r>
          </a:p>
          <a:p>
            <a:pPr lvl="1"/>
            <a:r>
              <a:rPr lang="en-US" dirty="0" smtClean="0">
                <a:solidFill>
                  <a:schemeClr val="tx1"/>
                </a:solidFill>
              </a:rPr>
              <a:t>Certification Testing</a:t>
            </a:r>
          </a:p>
          <a:p>
            <a:pPr lvl="2"/>
            <a:r>
              <a:rPr lang="en-US" dirty="0" smtClean="0">
                <a:solidFill>
                  <a:schemeClr val="tx1"/>
                </a:solidFill>
              </a:rPr>
              <a:t>Testing Vouchers</a:t>
            </a:r>
          </a:p>
          <a:p>
            <a:pPr lvl="3"/>
            <a:r>
              <a:rPr lang="en-US" dirty="0" smtClean="0">
                <a:solidFill>
                  <a:schemeClr val="tx1"/>
                </a:solidFill>
              </a:rPr>
              <a:t>Marine COOL, GI Bill, Unit, Out of pocket</a:t>
            </a:r>
            <a:endParaRPr lang="en-US" dirty="0">
              <a:solidFill>
                <a:schemeClr val="tx1"/>
              </a:solidFill>
            </a:endParaRPr>
          </a:p>
          <a:p>
            <a:endParaRPr lang="en-US" sz="1000" dirty="0"/>
          </a:p>
          <a:p>
            <a:r>
              <a:rPr lang="en-US" dirty="0"/>
              <a:t>Course Length 2</a:t>
            </a:r>
            <a:r>
              <a:rPr lang="en-US" dirty="0" smtClean="0"/>
              <a:t> </a:t>
            </a:r>
            <a:r>
              <a:rPr lang="en-US" dirty="0"/>
              <a:t>Weeks</a:t>
            </a:r>
          </a:p>
          <a:p>
            <a:endParaRPr lang="en-US" sz="1000" dirty="0"/>
          </a:p>
          <a:p>
            <a:r>
              <a:rPr lang="en-US" dirty="0"/>
              <a:t>Appointments/Duty</a:t>
            </a:r>
          </a:p>
          <a:p>
            <a:endParaRPr lang="en-US" dirty="0"/>
          </a:p>
          <a:p>
            <a:endParaRPr lang="en-US" dirty="0"/>
          </a:p>
          <a:p>
            <a:endParaRPr lang="en-US" dirty="0"/>
          </a:p>
          <a:p>
            <a:endParaRPr lang="en-US" dirty="0"/>
          </a:p>
        </p:txBody>
      </p:sp>
      <p:sp>
        <p:nvSpPr>
          <p:cNvPr id="7" name="TextBox 5"/>
          <p:cNvSpPr txBox="1">
            <a:spLocks noChangeArrowheads="1"/>
          </p:cNvSpPr>
          <p:nvPr/>
        </p:nvSpPr>
        <p:spPr bwMode="auto">
          <a:xfrm>
            <a:off x="1651000" y="533400"/>
            <a:ext cx="5892800" cy="607539"/>
          </a:xfrm>
          <a:prstGeom prst="rect">
            <a:avLst/>
          </a:prstGeom>
          <a:noFill/>
          <a:ln w="9525">
            <a:noFill/>
            <a:miter lim="800000"/>
            <a:headEnd/>
            <a:tailEnd/>
          </a:ln>
        </p:spPr>
        <p:txBody>
          <a:bodyPr>
            <a:spAutoFit/>
          </a:bodyPr>
          <a:lstStyle/>
          <a:p>
            <a:pPr algn="ctr"/>
            <a:r>
              <a:rPr lang="en-US" sz="3600" kern="0" dirty="0">
                <a:solidFill>
                  <a:srgbClr val="006600"/>
                </a:solidFill>
                <a:latin typeface="Calibri" panose="020F0502020204030204" pitchFamily="34" charset="0"/>
                <a:ea typeface="MS Gothic"/>
              </a:rPr>
              <a:t>Course Overview</a:t>
            </a:r>
          </a:p>
        </p:txBody>
      </p:sp>
    </p:spTree>
    <p:extLst>
      <p:ext uri="{BB962C8B-B14F-4D97-AF65-F5344CB8AC3E}">
        <p14:creationId xmlns:p14="http://schemas.microsoft.com/office/powerpoint/2010/main" val="231787231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eaLnBrk="0" hangingPunct="0"/>
            <a:endParaRPr lang="en-US" sz="1800">
              <a:latin typeface="Arial" charset="0"/>
            </a:endParaRPr>
          </a:p>
        </p:txBody>
      </p:sp>
      <p:sp>
        <p:nvSpPr>
          <p:cNvPr id="3076"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endParaRPr lang="en-US" sz="1000">
              <a:solidFill>
                <a:srgbClr val="000000"/>
              </a:solidFill>
              <a:latin typeface="Arial" charset="0"/>
              <a:ea typeface="Calibri" pitchFamily="34" charset="0"/>
              <a:cs typeface="Times New Roman" pitchFamily="18" charset="0"/>
            </a:endParaRPr>
          </a:p>
        </p:txBody>
      </p:sp>
      <p:sp>
        <p:nvSpPr>
          <p:cNvPr id="3077" name="TextBox 5"/>
          <p:cNvSpPr txBox="1">
            <a:spLocks noChangeArrowheads="1"/>
          </p:cNvSpPr>
          <p:nvPr/>
        </p:nvSpPr>
        <p:spPr bwMode="auto">
          <a:xfrm>
            <a:off x="1651000" y="533400"/>
            <a:ext cx="5892800" cy="607539"/>
          </a:xfrm>
          <a:prstGeom prst="rect">
            <a:avLst/>
          </a:prstGeom>
          <a:noFill/>
          <a:ln w="9525">
            <a:noFill/>
            <a:miter lim="800000"/>
            <a:headEnd/>
            <a:tailEnd/>
          </a:ln>
        </p:spPr>
        <p:txBody>
          <a:bodyPr>
            <a:spAutoFit/>
          </a:bodyPr>
          <a:lstStyle/>
          <a:p>
            <a:pPr algn="ctr"/>
            <a:r>
              <a:rPr lang="en-US" sz="3600" kern="0" dirty="0">
                <a:solidFill>
                  <a:srgbClr val="006600"/>
                </a:solidFill>
                <a:latin typeface="Calibri" panose="020F0502020204030204" pitchFamily="34" charset="0"/>
                <a:ea typeface="MS Gothic"/>
              </a:rPr>
              <a:t>Course Overview</a:t>
            </a:r>
          </a:p>
        </p:txBody>
      </p:sp>
      <p:sp>
        <p:nvSpPr>
          <p:cNvPr id="3078" name="TextBox 2"/>
          <p:cNvSpPr txBox="1">
            <a:spLocks noChangeArrowheads="1"/>
          </p:cNvSpPr>
          <p:nvPr/>
        </p:nvSpPr>
        <p:spPr bwMode="auto">
          <a:xfrm>
            <a:off x="812800" y="1752600"/>
            <a:ext cx="7569200" cy="450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defPPr>
              <a:defRPr lang="en-GB"/>
            </a:defPPr>
            <a:lvl1pPr marL="341313" marR="0" lvl="0" indent="-341313" eaLnBrk="0" latinLnBrk="0" hangingPunct="0">
              <a:lnSpc>
                <a:spcPct val="101000"/>
              </a:lnSpc>
              <a:spcBef>
                <a:spcPts val="650"/>
              </a:spcBef>
              <a:buSzPct val="85000"/>
              <a:buFont typeface="Verdana" pitchFamily="34" charset="0"/>
              <a:buChar char="•"/>
              <a:tabLst/>
              <a:defRPr kumimoji="0" sz="3200" b="0" i="0" u="none" strike="noStrike" kern="0" cap="none" spc="0" normalizeH="0" baseline="0">
                <a:ln>
                  <a:noFill/>
                </a:ln>
                <a:solidFill>
                  <a:srgbClr val="000000"/>
                </a:solidFill>
                <a:effectLst/>
                <a:uLnTx/>
                <a:uFillTx/>
                <a:latin typeface="Calibri" panose="020F0502020204030204" pitchFamily="34" charset="0"/>
                <a:ea typeface="MS Gothic"/>
                <a:cs typeface="Calibri" panose="020F0502020204030204" pitchFamily="34" charset="0"/>
              </a:defRPr>
            </a:lvl1pPr>
            <a:lvl2pPr marL="741363" indent="-284163" eaLnBrk="0" hangingPunct="0">
              <a:lnSpc>
                <a:spcPct val="101000"/>
              </a:lnSpc>
              <a:spcBef>
                <a:spcPts val="550"/>
              </a:spcBef>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eaLnBrk="0" hangingPunct="0">
              <a:lnSpc>
                <a:spcPct val="101000"/>
              </a:lnSpc>
              <a:spcBef>
                <a:spcPts val="450"/>
              </a:spcBef>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eaLnBrk="0" hangingPunct="0">
              <a:lnSpc>
                <a:spcPct val="101000"/>
              </a:lnSpc>
              <a:spcBef>
                <a:spcPts val="450"/>
              </a:spcBef>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eaLnBrk="0" hangingPunct="0">
              <a:spcBef>
                <a:spcPts val="500"/>
              </a:spcBef>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r>
              <a:rPr lang="en-US" dirty="0"/>
              <a:t>Instructor contact information</a:t>
            </a:r>
          </a:p>
          <a:p>
            <a:endParaRPr lang="en-US" dirty="0"/>
          </a:p>
          <a:p>
            <a:r>
              <a:rPr lang="en-US" dirty="0"/>
              <a:t>CTC contact information for emergency purposes</a:t>
            </a:r>
          </a:p>
          <a:p>
            <a:endParaRPr lang="en-US" dirty="0"/>
          </a:p>
          <a:p>
            <a:r>
              <a:rPr lang="en-US" dirty="0"/>
              <a:t>TAD student OOD number for emergency purposes</a:t>
            </a:r>
          </a:p>
          <a:p>
            <a:endParaRPr lang="en-US" dirty="0"/>
          </a:p>
        </p:txBody>
      </p:sp>
    </p:spTree>
    <p:extLst>
      <p:ext uri="{BB962C8B-B14F-4D97-AF65-F5344CB8AC3E}">
        <p14:creationId xmlns:p14="http://schemas.microsoft.com/office/powerpoint/2010/main" val="2108874074"/>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5262563" cy="456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028387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5" name="Rectangle 2"/>
          <p:cNvSpPr txBox="1">
            <a:spLocks noChangeArrowheads="1"/>
          </p:cNvSpPr>
          <p:nvPr/>
        </p:nvSpPr>
        <p:spPr bwMode="auto">
          <a:xfrm>
            <a:off x="457199" y="1676400"/>
            <a:ext cx="82280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1" fontAlgn="base" latinLnBrk="0" hangingPunct="1">
              <a:lnSpc>
                <a:spcPct val="100000"/>
              </a:lnSpc>
              <a:spcBef>
                <a:spcPts val="650"/>
              </a:spcBef>
              <a:spcAft>
                <a:spcPct val="0"/>
              </a:spcAft>
              <a:buClr>
                <a:srgbClr val="000000"/>
              </a:buClr>
              <a:buSzPct val="85000"/>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3200" b="0" i="0" u="none" strike="noStrike" kern="0" cap="none" spc="0" normalizeH="0" baseline="0" noProof="0" dirty="0" smtClean="0">
                <a:ln>
                  <a:noFill/>
                </a:ln>
                <a:solidFill>
                  <a:srgbClr val="C00000"/>
                </a:solidFill>
                <a:effectLst/>
                <a:uLnTx/>
                <a:uFillTx/>
                <a:latin typeface="Calibri" panose="020F0502020204030204" pitchFamily="34" charset="0"/>
                <a:ea typeface="MS Gothic"/>
                <a:cs typeface="MS Gothic" pitchFamily="49" charset="-128"/>
              </a:rPr>
              <a:t>Certification</a:t>
            </a:r>
            <a:r>
              <a:rPr kumimoji="0" lang="en-GB" sz="3200" b="0" i="0" u="none" strike="noStrike" kern="0" cap="none" spc="0" normalizeH="0" baseline="0" noProof="0" dirty="0" smtClean="0">
                <a:ln>
                  <a:noFill/>
                </a:ln>
                <a:solidFill>
                  <a:srgbClr val="800000"/>
                </a:solidFill>
                <a:effectLst/>
                <a:uLnTx/>
                <a:uFillTx/>
                <a:latin typeface="Calibri" panose="020F0502020204030204" pitchFamily="34" charset="0"/>
                <a:ea typeface="MS Gothic"/>
                <a:cs typeface="MS Gothic" pitchFamily="49" charset="-128"/>
              </a:rPr>
              <a:t> </a:t>
            </a: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cs typeface="MS Gothic" pitchFamily="49" charset="-128"/>
              </a:rPr>
              <a:t>gives clients or employers confidence in your abilities.</a:t>
            </a:r>
          </a:p>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chemeClr val="tx1"/>
                </a:solidFill>
                <a:effectLst/>
                <a:uLnTx/>
                <a:uFillTx/>
                <a:latin typeface="Calibri" panose="020F0502020204030204" pitchFamily="34" charset="0"/>
                <a:ea typeface="MS Gothic"/>
                <a:cs typeface="MS Gothic" pitchFamily="49" charset="-128"/>
              </a:rPr>
              <a:t>CompTIA A+ certification </a:t>
            </a:r>
            <a:r>
              <a:rPr kumimoji="0" lang="en-US" sz="3200" b="0" i="0" u="none" strike="noStrike" kern="0" cap="none" spc="0" normalizeH="0" baseline="0" noProof="0" dirty="0" smtClean="0">
                <a:ln>
                  <a:noFill/>
                </a:ln>
                <a:solidFill>
                  <a:srgbClr val="C00000"/>
                </a:solidFill>
                <a:effectLst/>
                <a:uLnTx/>
                <a:uFillTx/>
                <a:latin typeface="Calibri" panose="020F0502020204030204" pitchFamily="34" charset="0"/>
                <a:ea typeface="MS Gothic"/>
              </a:rPr>
              <a:t>shows competence </a:t>
            </a:r>
            <a:r>
              <a:rPr kumimoji="0" lang="en-US" sz="3200" b="0" i="0" u="none" strike="noStrike" kern="0" cap="none" spc="0" normalizeH="0" baseline="0" noProof="0" dirty="0" smtClean="0">
                <a:ln>
                  <a:noFill/>
                </a:ln>
                <a:solidFill>
                  <a:schemeClr val="tx1"/>
                </a:solidFill>
                <a:effectLst/>
                <a:uLnTx/>
                <a:uFillTx/>
                <a:latin typeface="Calibri" panose="020F0502020204030204" pitchFamily="34" charset="0"/>
                <a:ea typeface="MS Gothic"/>
              </a:rPr>
              <a:t>in the field of information technology (IT).</a:t>
            </a:r>
            <a:endParaRPr kumimoji="0" lang="en-GB" sz="3200" b="0" i="0" u="none" strike="noStrike" kern="0" cap="none" spc="0" normalizeH="0" baseline="0" noProof="0" dirty="0" smtClean="0">
              <a:ln>
                <a:noFill/>
              </a:ln>
              <a:solidFill>
                <a:schemeClr val="tx1"/>
              </a:solidFill>
              <a:effectLst/>
              <a:uLnTx/>
              <a:uFillTx/>
              <a:latin typeface="Calibri" panose="020F0502020204030204" pitchFamily="34" charset="0"/>
              <a:ea typeface="MS Gothic"/>
              <a:cs typeface="MS Gothic" pitchFamily="49" charset="-128"/>
            </a:endParaRPr>
          </a:p>
          <a:p>
            <a:pPr marL="741363" marR="0" lvl="1" indent="-284163" algn="l" defTabSz="457200" rtl="0" eaLnBrk="1" fontAlgn="base" latinLnBrk="0" hangingPunct="1">
              <a:lnSpc>
                <a:spcPct val="100000"/>
              </a:lnSpc>
              <a:spcBef>
                <a:spcPts val="550"/>
              </a:spcBef>
              <a:spcAft>
                <a:spcPct val="0"/>
              </a:spcAft>
              <a:buClr>
                <a:srgbClr val="006600"/>
              </a:buClr>
              <a:buSzPct val="85000"/>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rgbClr val="C00000"/>
                </a:solidFill>
                <a:effectLst/>
                <a:uLnTx/>
                <a:uFillTx/>
                <a:latin typeface="Calibri" panose="020F0502020204030204" pitchFamily="34" charset="0"/>
                <a:ea typeface="MS Gothic"/>
                <a:cs typeface="MS Gothic" pitchFamily="49" charset="-128"/>
              </a:rPr>
              <a:t>Widely recognized in the computer industry</a:t>
            </a:r>
          </a:p>
          <a:p>
            <a:pPr marL="741363" marR="0" lvl="1" indent="-284163" algn="l" defTabSz="457200" rtl="0" eaLnBrk="1" fontAlgn="base" latinLnBrk="0" hangingPunct="1">
              <a:lnSpc>
                <a:spcPct val="100000"/>
              </a:lnSpc>
              <a:spcBef>
                <a:spcPts val="550"/>
              </a:spcBef>
              <a:spcAft>
                <a:spcPct val="0"/>
              </a:spcAft>
              <a:buClr>
                <a:srgbClr val="006600"/>
              </a:buClr>
              <a:buSzPct val="85000"/>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2400" b="0" i="0" u="none" strike="noStrike" kern="0" cap="none" spc="0" normalizeH="0" baseline="0" noProof="0" dirty="0" smtClean="0">
                <a:ln>
                  <a:noFill/>
                </a:ln>
                <a:solidFill>
                  <a:schemeClr val="tx1"/>
                </a:solidFill>
                <a:effectLst/>
                <a:uLnTx/>
                <a:uFillTx/>
                <a:latin typeface="Calibri" panose="020F0502020204030204" pitchFamily="34" charset="0"/>
                <a:ea typeface="MS Gothic"/>
                <a:cs typeface="MS Gothic" pitchFamily="49" charset="-128"/>
              </a:rPr>
              <a:t>Sponsored by Computing Technology Industry Association (CompTIA) and covers 12 months of hands-on work</a:t>
            </a: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spTree>
    <p:extLst>
      <p:ext uri="{BB962C8B-B14F-4D97-AF65-F5344CB8AC3E}">
        <p14:creationId xmlns:p14="http://schemas.microsoft.com/office/powerpoint/2010/main" val="871127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3009900"/>
            <a:ext cx="8229600" cy="1143000"/>
          </a:xfrm>
          <a:prstGeom prst="rect">
            <a:avLst/>
          </a:prstGeom>
          <a:noFill/>
          <a:ln>
            <a:miter lim="800000"/>
            <a:headEnd/>
            <a:tailEnd/>
          </a:ln>
        </p:spPr>
        <p:txBody>
          <a:bodyPr/>
          <a:lstStyle/>
          <a:p>
            <a:pPr algn="ctr" defTabSz="914400" fontAlgn="auto">
              <a:lnSpc>
                <a:spcPct val="100000"/>
              </a:lnSpc>
              <a:spcAft>
                <a:spcPts val="0"/>
              </a:spcAft>
              <a:buClrTx/>
              <a:buSzTx/>
              <a:buFontTx/>
              <a:buNone/>
              <a:defRPr/>
            </a:pPr>
            <a:endParaRPr lang="en-US" sz="3600" dirty="0">
              <a:solidFill>
                <a:srgbClr val="000000"/>
              </a:solidFill>
              <a:latin typeface="Calibri" panose="020F0502020204030204"/>
              <a:ea typeface="+mn-ea"/>
              <a:cs typeface="Arial" pitchFamily="34" charset="0"/>
            </a:endParaRPr>
          </a:p>
        </p:txBody>
      </p:sp>
      <p:sp>
        <p:nvSpPr>
          <p:cNvPr id="2051" name="Rectangle 2"/>
          <p:cNvSpPr>
            <a:spLocks noChangeArrowheads="1"/>
          </p:cNvSpPr>
          <p:nvPr/>
        </p:nvSpPr>
        <p:spPr bwMode="auto">
          <a:xfrm>
            <a:off x="0" y="44450"/>
            <a:ext cx="184150" cy="368300"/>
          </a:xfrm>
          <a:prstGeom prst="rect">
            <a:avLst/>
          </a:prstGeom>
          <a:noFill/>
          <a:ln w="9525">
            <a:noFill/>
            <a:miter lim="800000"/>
            <a:headEnd/>
            <a:tailEnd/>
          </a:ln>
        </p:spPr>
        <p:txBody>
          <a:bodyPr wrap="none" anchor="ctr">
            <a:spAutoFit/>
          </a:bodyPr>
          <a:lstStyle/>
          <a:p>
            <a:pPr defTabSz="914400" eaLnBrk="0" hangingPunct="0">
              <a:lnSpc>
                <a:spcPct val="100000"/>
              </a:lnSpc>
              <a:buClrTx/>
              <a:buSzTx/>
              <a:buFontTx/>
              <a:buNone/>
            </a:pPr>
            <a:endParaRPr lang="en-US">
              <a:solidFill>
                <a:srgbClr val="000000"/>
              </a:solidFill>
              <a:latin typeface="Arial" charset="0"/>
              <a:ea typeface="+mn-ea"/>
              <a:cs typeface="Arial" charset="0"/>
            </a:endParaRPr>
          </a:p>
        </p:txBody>
      </p:sp>
      <p:sp>
        <p:nvSpPr>
          <p:cNvPr id="2052" name="Rectangle 4"/>
          <p:cNvSpPr>
            <a:spLocks noChangeArrowheads="1"/>
          </p:cNvSpPr>
          <p:nvPr/>
        </p:nvSpPr>
        <p:spPr bwMode="auto">
          <a:xfrm>
            <a:off x="1524000" y="1820863"/>
            <a:ext cx="2286000" cy="247650"/>
          </a:xfrm>
          <a:prstGeom prst="rect">
            <a:avLst/>
          </a:prstGeom>
          <a:noFill/>
          <a:ln w="9525">
            <a:noFill/>
            <a:miter lim="800000"/>
            <a:headEnd/>
            <a:tailEnd/>
          </a:ln>
        </p:spPr>
        <p:txBody>
          <a:bodyPr>
            <a:spAutoFit/>
          </a:bodyPr>
          <a:lstStyle/>
          <a:p>
            <a:pPr defTabSz="914400">
              <a:lnSpc>
                <a:spcPct val="100000"/>
              </a:lnSpc>
              <a:buClrTx/>
              <a:buSzTx/>
              <a:buFontTx/>
              <a:buNone/>
            </a:pPr>
            <a:endParaRPr lang="en-US" sz="1000">
              <a:solidFill>
                <a:srgbClr val="000000"/>
              </a:solidFill>
              <a:latin typeface="Arial" charset="0"/>
              <a:ea typeface="Calibri" pitchFamily="34" charset="0"/>
              <a:cs typeface="Times New Roman" pitchFamily="18" charset="0"/>
            </a:endParaRPr>
          </a:p>
        </p:txBody>
      </p:sp>
      <p:sp>
        <p:nvSpPr>
          <p:cNvPr id="3" name="Rectangle 2"/>
          <p:cNvSpPr/>
          <p:nvPr/>
        </p:nvSpPr>
        <p:spPr>
          <a:xfrm>
            <a:off x="-152400" y="412750"/>
            <a:ext cx="9051924" cy="633891"/>
          </a:xfrm>
          <a:prstGeom prst="rect">
            <a:avLst/>
          </a:prstGeom>
        </p:spPr>
        <p:txBody>
          <a:bodyPr wrap="square">
            <a:spAutoFit/>
          </a:bodyPr>
          <a:lstStyle/>
          <a:p>
            <a:pPr lvl="1" algn="ctr" eaLnBrk="0" hangingPunct="0">
              <a:lnSpc>
                <a:spcPct val="101000"/>
              </a:lnSpc>
              <a:spcBef>
                <a:spcPts val="550"/>
              </a:spcBef>
              <a:buClr>
                <a:srgbClr val="006600"/>
              </a:buClr>
              <a:buSzPct val="85000"/>
              <a:defRPr/>
            </a:pPr>
            <a:r>
              <a:rPr lang="en-US" sz="3600" kern="0" dirty="0" smtClean="0">
                <a:solidFill>
                  <a:srgbClr val="006600"/>
                </a:solidFill>
                <a:latin typeface="Calibri" panose="020F0502020204030204" pitchFamily="34" charset="0"/>
                <a:ea typeface="MS Gothic"/>
              </a:rPr>
              <a:t>Path of the PC Tech</a:t>
            </a:r>
            <a:endParaRPr lang="en-GB" sz="3600" kern="0" dirty="0">
              <a:solidFill>
                <a:srgbClr val="006600"/>
              </a:solidFill>
              <a:latin typeface="Calibri" panose="020F0502020204030204" pitchFamily="34" charset="0"/>
              <a:ea typeface="MS Gothic"/>
            </a:endParaRPr>
          </a:p>
        </p:txBody>
      </p:sp>
      <p:sp>
        <p:nvSpPr>
          <p:cNvPr id="7" name="Rectangle 2"/>
          <p:cNvSpPr txBox="1">
            <a:spLocks noChangeArrowheads="1"/>
          </p:cNvSpPr>
          <p:nvPr/>
        </p:nvSpPr>
        <p:spPr bwMode="auto">
          <a:xfrm>
            <a:off x="687840" y="1594758"/>
            <a:ext cx="82280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lnSpc>
                <a:spcPct val="101000"/>
              </a:lnSpc>
              <a:spcBef>
                <a:spcPts val="650"/>
              </a:spcBef>
              <a:spcAft>
                <a:spcPct val="0"/>
              </a:spcAft>
              <a:buClr>
                <a:srgbClr val="000000"/>
              </a:buClr>
              <a:buSzPct val="85000"/>
              <a:buFont typeface="Verdana" pitchFamily="34" charset="0"/>
              <a:buChar char="•"/>
              <a:defRPr sz="3200" b="0">
                <a:solidFill>
                  <a:srgbClr val="000000"/>
                </a:solidFill>
                <a:latin typeface="Calibri" panose="020F0502020204030204" pitchFamily="34" charset="0"/>
                <a:ea typeface="+mn-ea"/>
                <a:cs typeface="Calibri" panose="020F0502020204030204" pitchFamily="34" charset="0"/>
              </a:defRPr>
            </a:lvl1pPr>
            <a:lvl2pPr marL="741363" indent="-284163" algn="l" defTabSz="457200" rtl="0" eaLnBrk="0" fontAlgn="base" hangingPunct="0">
              <a:lnSpc>
                <a:spcPct val="101000"/>
              </a:lnSpc>
              <a:spcBef>
                <a:spcPts val="550"/>
              </a:spcBef>
              <a:spcAft>
                <a:spcPct val="0"/>
              </a:spcAft>
              <a:buClr>
                <a:srgbClr val="006600"/>
              </a:buClr>
              <a:buSzPct val="85000"/>
              <a:buFont typeface="Verdana" pitchFamily="34" charset="0"/>
              <a:buChar char="–"/>
              <a:defRPr sz="2800">
                <a:solidFill>
                  <a:srgbClr val="006600"/>
                </a:solidFill>
                <a:latin typeface="Calibri" panose="020F0502020204030204" pitchFamily="34" charset="0"/>
                <a:ea typeface="+mn-ea"/>
                <a:cs typeface="Calibri" panose="020F0502020204030204" pitchFamily="34" charset="0"/>
              </a:defRPr>
            </a:lvl2pPr>
            <a:lvl3pPr marL="1143000" indent="-228600" algn="l" defTabSz="457200" rtl="0" eaLnBrk="0" fontAlgn="base" hangingPunct="0">
              <a:lnSpc>
                <a:spcPct val="101000"/>
              </a:lnSpc>
              <a:spcBef>
                <a:spcPts val="450"/>
              </a:spcBef>
              <a:spcAft>
                <a:spcPct val="0"/>
              </a:spcAft>
              <a:buClr>
                <a:srgbClr val="663300"/>
              </a:buClr>
              <a:buSzPct val="85000"/>
              <a:buFont typeface="Verdana" pitchFamily="34" charset="0"/>
              <a:buChar char="•"/>
              <a:defRPr sz="2400">
                <a:solidFill>
                  <a:srgbClr val="663300"/>
                </a:solidFill>
                <a:latin typeface="Calibri" panose="020F0502020204030204" pitchFamily="34" charset="0"/>
                <a:ea typeface="+mn-ea"/>
                <a:cs typeface="Calibri" panose="020F0502020204030204" pitchFamily="34" charset="0"/>
              </a:defRPr>
            </a:lvl3pPr>
            <a:lvl4pPr marL="1600200" indent="-228600" algn="l" defTabSz="457200" rtl="0" eaLnBrk="0" fontAlgn="base" hangingPunct="0">
              <a:lnSpc>
                <a:spcPct val="101000"/>
              </a:lnSpc>
              <a:spcBef>
                <a:spcPts val="450"/>
              </a:spcBef>
              <a:spcAft>
                <a:spcPct val="0"/>
              </a:spcAft>
              <a:buClr>
                <a:srgbClr val="000000"/>
              </a:buClr>
              <a:buSzPct val="100000"/>
              <a:buFont typeface="Verdana" pitchFamily="34" charset="0"/>
              <a:buChar char="–"/>
              <a:defRPr sz="2400">
                <a:solidFill>
                  <a:srgbClr val="000000"/>
                </a:solidFill>
                <a:latin typeface="Calibri" panose="020F0502020204030204" pitchFamily="34" charset="0"/>
                <a:ea typeface="+mn-ea"/>
                <a:cs typeface="Calibri" panose="020F0502020204030204" pitchFamily="34" charset="0"/>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Calibri" panose="020F0502020204030204" pitchFamily="34" charset="0"/>
                <a:ea typeface="+mn-ea"/>
                <a:cs typeface="Calibri" panose="020F0502020204030204" pitchFamily="34" charset="0"/>
              </a:defRPr>
            </a:lvl5pPr>
            <a:lvl6pPr marL="25146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6pPr>
            <a:lvl7pPr marL="29718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7pPr>
            <a:lvl8pPr marL="34290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8pPr>
            <a:lvl9pPr marL="3886200" indent="-228600" algn="l" defTabSz="457200" rtl="0" fontAlgn="base">
              <a:lnSpc>
                <a:spcPct val="93000"/>
              </a:lnSpc>
              <a:spcBef>
                <a:spcPts val="500"/>
              </a:spcBef>
              <a:spcAft>
                <a:spcPct val="0"/>
              </a:spcAft>
              <a:buClr>
                <a:srgbClr val="000000"/>
              </a:buClr>
              <a:buSzPct val="100000"/>
              <a:buFont typeface="Arial" charset="0"/>
              <a:buChar char="»"/>
              <a:defRPr sz="2000">
                <a:solidFill>
                  <a:srgbClr val="000000"/>
                </a:solidFill>
                <a:latin typeface="Arial" charset="0"/>
                <a:ea typeface="+mn-ea"/>
              </a:defRPr>
            </a:lvl9pPr>
          </a:lstStyle>
          <a:p>
            <a:pPr marL="341313" marR="0" lvl="0" indent="-341313" algn="l" defTabSz="457200" rtl="0" eaLnBrk="0" fontAlgn="base" latinLnBrk="0" hangingPunct="0">
              <a:lnSpc>
                <a:spcPct val="101000"/>
              </a:lnSpc>
              <a:spcBef>
                <a:spcPts val="650"/>
              </a:spcBef>
              <a:spcAft>
                <a:spcPct val="0"/>
              </a:spcAft>
              <a:buClr>
                <a:srgbClr val="000000"/>
              </a:buClr>
              <a:buSzPct val="85000"/>
              <a:buFont typeface="Verdana" pitchFamily="34" charset="0"/>
              <a:buChar char="•"/>
              <a:tabLst/>
              <a:defRPr/>
            </a:pPr>
            <a:r>
              <a:rPr kumimoji="0" lang="en-GB" sz="32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Comp TIA offers many certifications:</a:t>
            </a:r>
          </a:p>
          <a:p>
            <a:pPr lvl="1" indent="-341313">
              <a:spcBef>
                <a:spcPts val="650"/>
              </a:spcBef>
              <a:buClr>
                <a:srgbClr val="000000"/>
              </a:buClr>
              <a:buFont typeface="Verdana" pitchFamily="34" charset="0"/>
              <a:buChar char="•"/>
            </a:pPr>
            <a:r>
              <a:rPr kumimoji="0" lang="en-GB" sz="28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CompTIA A+</a:t>
            </a:r>
          </a:p>
          <a:p>
            <a:pPr lvl="1" indent="-341313">
              <a:spcBef>
                <a:spcPts val="650"/>
              </a:spcBef>
              <a:buClr>
                <a:srgbClr val="000000"/>
              </a:buClr>
              <a:buFont typeface="Verdana" pitchFamily="34" charset="0"/>
              <a:buChar char="•"/>
            </a:pPr>
            <a:r>
              <a:rPr kumimoji="0" lang="en-GB" sz="28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CompTIA Network+</a:t>
            </a:r>
          </a:p>
          <a:p>
            <a:pPr lvl="1" indent="-341313">
              <a:spcBef>
                <a:spcPts val="650"/>
              </a:spcBef>
              <a:buClr>
                <a:srgbClr val="000000"/>
              </a:buClr>
              <a:buFont typeface="Verdana" pitchFamily="34" charset="0"/>
              <a:buChar char="•"/>
            </a:pPr>
            <a:r>
              <a:rPr kumimoji="0" lang="en-GB" sz="2800"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CompTIA Security+</a:t>
            </a:r>
          </a:p>
          <a:p>
            <a:pPr lvl="1" indent="-341313">
              <a:spcBef>
                <a:spcPts val="650"/>
              </a:spcBef>
              <a:buClr>
                <a:srgbClr val="000000"/>
              </a:buClr>
              <a:buFont typeface="Verdana" pitchFamily="34" charset="0"/>
              <a:buChar char="•"/>
            </a:pPr>
            <a:r>
              <a:rPr kumimoji="0" lang="en-GB"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See </a:t>
            </a:r>
            <a:r>
              <a:rPr kumimoji="0" lang="en-GB" b="0" i="0" u="none" strike="noStrike" kern="0" cap="none" spc="0" normalizeH="0" baseline="0" noProof="0" dirty="0" smtClean="0">
                <a:ln>
                  <a:noFill/>
                </a:ln>
                <a:solidFill>
                  <a:srgbClr val="C00000"/>
                </a:solidFill>
                <a:effectLst/>
                <a:uLnTx/>
                <a:uFillTx/>
                <a:latin typeface="Calibri" panose="020F0502020204030204" pitchFamily="34" charset="0"/>
                <a:ea typeface="MS Gothic"/>
              </a:rPr>
              <a:t>www.comptia.org</a:t>
            </a:r>
            <a:r>
              <a:rPr kumimoji="0" lang="en-GB" b="0" i="0" u="none" strike="noStrike" kern="0" cap="none" spc="0" normalizeH="0" baseline="0" noProof="0" dirty="0" smtClean="0">
                <a:ln>
                  <a:noFill/>
                </a:ln>
                <a:solidFill>
                  <a:srgbClr val="000000"/>
                </a:solidFill>
                <a:effectLst/>
                <a:uLnTx/>
                <a:uFillTx/>
                <a:latin typeface="Calibri" panose="020F0502020204030204" pitchFamily="34" charset="0"/>
                <a:ea typeface="MS Gothic"/>
              </a:rPr>
              <a:t> for more</a:t>
            </a:r>
          </a:p>
          <a:p>
            <a:pPr lvl="1" indent="-341313">
              <a:spcBef>
                <a:spcPts val="650"/>
              </a:spcBef>
              <a:buClr>
                <a:srgbClr val="000000"/>
              </a:buClr>
              <a:buFont typeface="Verdana" pitchFamily="34" charset="0"/>
              <a:buChar char="•"/>
            </a:pPr>
            <a:endParaRPr kumimoji="0" lang="en-GB" sz="700" b="0" i="0" u="none" strike="noStrike" kern="0" cap="none" spc="0" normalizeH="0" baseline="0" noProof="0" dirty="0" smtClean="0">
              <a:ln>
                <a:noFill/>
              </a:ln>
              <a:solidFill>
                <a:srgbClr val="000000"/>
              </a:solidFill>
              <a:effectLst/>
              <a:uLnTx/>
              <a:uFillTx/>
              <a:latin typeface="Calibri" panose="020F0502020204030204" pitchFamily="34" charset="0"/>
              <a:ea typeface="MS Gothic"/>
            </a:endParaRPr>
          </a:p>
          <a:p>
            <a:r>
              <a:rPr kumimoji="0" lang="en-GB" b="0" i="0" u="none" strike="noStrike" kern="0" cap="none" spc="0" normalizeH="0" baseline="0" noProof="0" dirty="0" smtClean="0">
                <a:ln>
                  <a:noFill/>
                </a:ln>
                <a:effectLst/>
                <a:uLnTx/>
                <a:uFillTx/>
                <a:ea typeface="MS Gothic"/>
              </a:rPr>
              <a:t>Other</a:t>
            </a:r>
            <a:r>
              <a:rPr kumimoji="0" lang="en-GB" b="0" i="0" u="none" strike="noStrike" kern="0" cap="none" spc="0" normalizeH="0" noProof="0" dirty="0" smtClean="0">
                <a:ln>
                  <a:noFill/>
                </a:ln>
                <a:effectLst/>
                <a:uLnTx/>
                <a:uFillTx/>
                <a:ea typeface="MS Gothic"/>
              </a:rPr>
              <a:t> </a:t>
            </a:r>
            <a:r>
              <a:rPr lang="en-GB" kern="0" dirty="0" smtClean="0">
                <a:ea typeface="MS Gothic"/>
              </a:rPr>
              <a:t>certifications</a:t>
            </a:r>
          </a:p>
          <a:p>
            <a:pPr lvl="1" indent="-341313">
              <a:spcBef>
                <a:spcPts val="650"/>
              </a:spcBef>
              <a:buClr>
                <a:srgbClr val="000000"/>
              </a:buClr>
              <a:buFont typeface="Verdana" pitchFamily="34" charset="0"/>
              <a:buChar char="•"/>
            </a:pPr>
            <a:r>
              <a:rPr lang="en-GB" kern="0" dirty="0" smtClean="0">
                <a:solidFill>
                  <a:schemeClr val="tx1"/>
                </a:solidFill>
                <a:ea typeface="MS Gothic"/>
              </a:rPr>
              <a:t>Microsoft </a:t>
            </a:r>
            <a:r>
              <a:rPr lang="en-GB" kern="0" dirty="0">
                <a:solidFill>
                  <a:schemeClr val="tx1"/>
                </a:solidFill>
                <a:ea typeface="MS Gothic"/>
              </a:rPr>
              <a:t>Certified Solutions Expert (</a:t>
            </a:r>
            <a:r>
              <a:rPr lang="en-GB" kern="0" dirty="0" smtClean="0">
                <a:solidFill>
                  <a:schemeClr val="tx1"/>
                </a:solidFill>
                <a:ea typeface="MS Gothic"/>
              </a:rPr>
              <a:t>MCSE)</a:t>
            </a:r>
          </a:p>
          <a:p>
            <a:pPr lvl="1" indent="-341313">
              <a:spcBef>
                <a:spcPts val="650"/>
              </a:spcBef>
              <a:buClr>
                <a:srgbClr val="000000"/>
              </a:buClr>
              <a:buFont typeface="Verdana" pitchFamily="34" charset="0"/>
              <a:buChar char="•"/>
            </a:pPr>
            <a:r>
              <a:rPr lang="en-GB" kern="0" dirty="0" smtClean="0">
                <a:solidFill>
                  <a:schemeClr val="tx1"/>
                </a:solidFill>
                <a:ea typeface="MS Gothic"/>
              </a:rPr>
              <a:t>Cisco </a:t>
            </a:r>
            <a:r>
              <a:rPr lang="en-GB" kern="0" dirty="0">
                <a:solidFill>
                  <a:schemeClr val="tx1"/>
                </a:solidFill>
                <a:ea typeface="MS Gothic"/>
              </a:rPr>
              <a:t>Certified Network Associate (CCNA)</a:t>
            </a:r>
          </a:p>
          <a:p>
            <a:pPr marL="457200" lvl="1" indent="0">
              <a:buNone/>
            </a:pPr>
            <a:endParaRPr lang="en-GB" kern="0" dirty="0">
              <a:solidFill>
                <a:srgbClr val="C00000"/>
              </a:solidFill>
              <a:ea typeface="MS Gothic"/>
            </a:endParaRPr>
          </a:p>
          <a:p>
            <a:pPr lvl="1">
              <a:buFont typeface="Arial" panose="020B0604020202020204" pitchFamily="34" charset="0"/>
              <a:buChar char="•"/>
            </a:pPr>
            <a:endParaRPr kumimoji="0" lang="en-GB" b="0" i="0" u="none" strike="noStrike" kern="0" cap="none" spc="0" normalizeH="0" noProof="0" dirty="0" smtClean="0">
              <a:ln>
                <a:noFill/>
              </a:ln>
              <a:effectLst/>
              <a:uLnTx/>
              <a:uFillTx/>
              <a:ea typeface="MS Gothic"/>
            </a:endParaRPr>
          </a:p>
          <a:p>
            <a:pPr lvl="1">
              <a:buFont typeface="Arial" panose="020B0604020202020204" pitchFamily="34" charset="0"/>
              <a:buChar char="•"/>
            </a:pPr>
            <a:endParaRPr kumimoji="0" lang="en-GB" b="0" i="0" u="none" strike="noStrike" kern="0" cap="none" spc="0" normalizeH="0" noProof="0" dirty="0" smtClean="0">
              <a:ln>
                <a:noFill/>
              </a:ln>
              <a:effectLst/>
              <a:uLnTx/>
              <a:uFillTx/>
              <a:ea typeface="MS Gothic"/>
            </a:endParaRPr>
          </a:p>
          <a:p>
            <a:pPr marL="457200" lvl="1" indent="0">
              <a:buNone/>
            </a:pPr>
            <a:endParaRPr kumimoji="0" lang="en-GB" b="0" i="0" u="none" strike="noStrike" kern="0" cap="none" spc="0" normalizeH="0" baseline="0" noProof="0" dirty="0">
              <a:ln>
                <a:noFill/>
              </a:ln>
              <a:solidFill>
                <a:srgbClr val="000000"/>
              </a:solidFill>
              <a:effectLst/>
              <a:uLnTx/>
              <a:uFillTx/>
              <a:ea typeface="MS Gothic"/>
            </a:endParaRPr>
          </a:p>
        </p:txBody>
      </p:sp>
    </p:spTree>
    <p:extLst>
      <p:ext uri="{BB962C8B-B14F-4D97-AF65-F5344CB8AC3E}">
        <p14:creationId xmlns:p14="http://schemas.microsoft.com/office/powerpoint/2010/main" val="1933668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Verdana"/>
        <a:ea typeface="MS Gothic"/>
        <a:cs typeface=""/>
      </a:majorFont>
      <a:minorFont>
        <a:latin typeface="Verdana"/>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ea typeface="MS Gothic" pitchFamily="49" charset="-128"/>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3137</TotalTime>
  <Words>555</Words>
  <Application>Microsoft Office PowerPoint</Application>
  <PresentationFormat>On-screen Show (4:3)</PresentationFormat>
  <Paragraphs>107</Paragraphs>
  <Slides>15</Slides>
  <Notes>13</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2_Default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Path of the PC Tech</dc:title>
  <dc:creator>Mike Meyers</dc:creator>
  <cp:lastModifiedBy>CTC2_Maint2</cp:lastModifiedBy>
  <cp:revision>109</cp:revision>
  <dcterms:created xsi:type="dcterms:W3CDTF">2016-02-01T21:45:28Z</dcterms:created>
  <dcterms:modified xsi:type="dcterms:W3CDTF">2016-09-28T13:56:53Z</dcterms:modified>
</cp:coreProperties>
</file>