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6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Gary.Local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0000">
            <a:off x="10093" y="608130"/>
            <a:ext cx="9112845" cy="57328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Gary.Local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60000">
            <a:off x="1505513" y="55414"/>
            <a:ext cx="6408444" cy="66696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Gary.Local</dc:creator>
  <cp:lastModifiedBy>me</cp:lastModifiedBy>
  <cp:revision>2</cp:revision>
  <dcterms:created xsi:type="dcterms:W3CDTF">2006-08-16T00:00:00Z</dcterms:created>
  <dcterms:modified xsi:type="dcterms:W3CDTF">2015-02-18T16:25:19Z</dcterms:modified>
</cp:coreProperties>
</file>