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5D9-58A8-44A6-A267-F969490B445E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81BE-14BA-4F93-8E0B-DE4DA867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07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5D9-58A8-44A6-A267-F969490B445E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81BE-14BA-4F93-8E0B-DE4DA867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5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5D9-58A8-44A6-A267-F969490B445E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81BE-14BA-4F93-8E0B-DE4DA867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6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5D9-58A8-44A6-A267-F969490B445E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81BE-14BA-4F93-8E0B-DE4DA867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2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5D9-58A8-44A6-A267-F969490B445E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81BE-14BA-4F93-8E0B-DE4DA867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8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5D9-58A8-44A6-A267-F969490B445E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81BE-14BA-4F93-8E0B-DE4DA867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0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5D9-58A8-44A6-A267-F969490B445E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81BE-14BA-4F93-8E0B-DE4DA867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5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5D9-58A8-44A6-A267-F969490B445E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81BE-14BA-4F93-8E0B-DE4DA867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4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5D9-58A8-44A6-A267-F969490B445E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81BE-14BA-4F93-8E0B-DE4DA867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5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5D9-58A8-44A6-A267-F969490B445E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81BE-14BA-4F93-8E0B-DE4DA867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5D9-58A8-44A6-A267-F969490B445E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81BE-14BA-4F93-8E0B-DE4DA867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1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065D9-58A8-44A6-A267-F969490B445E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E81BE-14BA-4F93-8E0B-DE4DA8678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26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Base Numbering Systems and Addresses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3600062"/>
              </p:ext>
            </p:extLst>
          </p:nvPr>
        </p:nvGraphicFramePr>
        <p:xfrm>
          <a:off x="838200" y="1825625"/>
          <a:ext cx="10515600" cy="3587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1195874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0,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195874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Base 10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0, 1, 2, 3, 4, 5, 6 ,7, 8, 9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195874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Base 16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0, 1, 2, 3, 4, 5, 6, 7, 8, 9, 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A, B, C, D, E, F</a:t>
                      </a:r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884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IPv4 Address (32-bit Dotted Decimal)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371600" y="2511552"/>
            <a:ext cx="9896651" cy="372380"/>
            <a:chOff x="1371600" y="2511552"/>
            <a:chExt cx="9896651" cy="372380"/>
          </a:xfrm>
        </p:grpSpPr>
        <p:sp>
          <p:nvSpPr>
            <p:cNvPr id="5" name="TextBox 4"/>
            <p:cNvSpPr txBox="1"/>
            <p:nvPr/>
          </p:nvSpPr>
          <p:spPr>
            <a:xfrm>
              <a:off x="1371600" y="2514600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  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55720" y="251155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9464" y="251155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866632" y="251155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733595" y="2714506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768891" y="2693170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245147" y="2702314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377696" y="3934968"/>
            <a:ext cx="9896651" cy="372380"/>
            <a:chOff x="1377696" y="3532632"/>
            <a:chExt cx="9896651" cy="372380"/>
          </a:xfrm>
        </p:grpSpPr>
        <p:sp>
          <p:nvSpPr>
            <p:cNvPr id="14" name="TextBox 13"/>
            <p:cNvSpPr txBox="1"/>
            <p:nvPr/>
          </p:nvSpPr>
          <p:spPr>
            <a:xfrm>
              <a:off x="1377696" y="3535680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 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61816" y="353263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85560" y="353263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72728" y="353263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739691" y="3735586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774987" y="3714250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6251243" y="3723394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66344" y="253772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IPv4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3903" y="3793420"/>
            <a:ext cx="847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Subnet</a:t>
            </a:r>
          </a:p>
          <a:p>
            <a:r>
              <a:rPr lang="en-US" dirty="0" smtClean="0"/>
              <a:t>Mask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71600" y="2076332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3879018" y="2077713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6386436" y="2073390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8893854" y="2088452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1377696" y="2365248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1    1    0   0   0   0   0   0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30595" y="3747253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1    1   1  1   1    1   1   1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09703" y="2341627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1    0    1   0   1   0   0   0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97864" y="2373844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0   0    0   0   0   0   0   1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859360" y="2363105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0   0    0   0   </a:t>
            </a:r>
            <a:r>
              <a:rPr lang="en-US" dirty="0" smtClean="0"/>
              <a:t>0   </a:t>
            </a:r>
            <a:r>
              <a:rPr lang="en-US" dirty="0" smtClean="0"/>
              <a:t>0   </a:t>
            </a:r>
            <a:r>
              <a:rPr lang="en-US" dirty="0"/>
              <a:t>0</a:t>
            </a:r>
            <a:r>
              <a:rPr lang="en-US" dirty="0" smtClean="0"/>
              <a:t>   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57447" y="292534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192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4794220" y="288383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168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7325201" y="28747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9806892" y="28539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2357447" y="438449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794220" y="438449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258469" y="445334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9680621" y="44266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905581" y="3763464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1    1   1  1   1    1   1   1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429325" y="3747253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1    1   1  1   1    1   1   1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8912259" y="3763464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0   0   0   0   0   0   0   0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868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IPv4 Address (32-bit Dotted Decimal)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371600" y="2511552"/>
            <a:ext cx="9896651" cy="372380"/>
            <a:chOff x="1371600" y="2511552"/>
            <a:chExt cx="9896651" cy="372380"/>
          </a:xfrm>
        </p:grpSpPr>
        <p:sp>
          <p:nvSpPr>
            <p:cNvPr id="5" name="TextBox 4"/>
            <p:cNvSpPr txBox="1"/>
            <p:nvPr/>
          </p:nvSpPr>
          <p:spPr>
            <a:xfrm>
              <a:off x="1371600" y="2514600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  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55720" y="251155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9464" y="251155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866632" y="251155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__ __ __ __ __ __ __ __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733595" y="2714506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768891" y="2693170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245147" y="2702314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377696" y="3934968"/>
            <a:ext cx="9896651" cy="372380"/>
            <a:chOff x="1377696" y="3532632"/>
            <a:chExt cx="9896651" cy="372380"/>
          </a:xfrm>
        </p:grpSpPr>
        <p:sp>
          <p:nvSpPr>
            <p:cNvPr id="14" name="TextBox 13"/>
            <p:cNvSpPr txBox="1"/>
            <p:nvPr/>
          </p:nvSpPr>
          <p:spPr>
            <a:xfrm>
              <a:off x="1377696" y="3535680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 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61816" y="353263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85560" y="353263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72728" y="3532632"/>
              <a:ext cx="240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__ __ __ __ __ __ __ __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739691" y="3735586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8774987" y="3714250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6251243" y="3723394"/>
              <a:ext cx="91440" cy="914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66344" y="253772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IPv4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3903" y="3793420"/>
            <a:ext cx="847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Subnet</a:t>
            </a:r>
          </a:p>
          <a:p>
            <a:r>
              <a:rPr lang="en-US" dirty="0" smtClean="0"/>
              <a:t>Mask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371600" y="2076332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3879018" y="2077713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6386436" y="2073390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8893854" y="2088452"/>
            <a:ext cx="2279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128    64      32     16      8        4        2      1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215031" y="314553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ANDing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377696" y="2365248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0    0    0   0   1   0   1   0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30595" y="3747253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1    1   1  1   1    1   1   1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09703" y="2396491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r>
              <a:rPr lang="en-US" dirty="0" smtClean="0"/>
              <a:t>    0    0   0   0   0   0   0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97864" y="237384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0   0    0   0   0   0   0   0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859360" y="2363105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0   0    0   0   0   0   0   0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839407" y="378225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0   0    0   0   0   0   0   0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97864" y="375639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0   0    0   0   0   0   0   0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950733" y="3750302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0   0    0   0   0   0   0   0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83792" y="5215128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__ __ __ __ __ __ __ __ 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67912" y="5212080"/>
            <a:ext cx="240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__ __ __ __ __ __ __ __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91656" y="5212080"/>
            <a:ext cx="240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__ __ __ __ __ __ __ __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878824" y="5212080"/>
            <a:ext cx="240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__ __ __ __ __ __ __ __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745787" y="5415034"/>
            <a:ext cx="91440" cy="914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781083" y="5393698"/>
            <a:ext cx="91440" cy="914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257339" y="5402842"/>
            <a:ext cx="91440" cy="9144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45503" y="5105090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0   0    0   0   0   0   0   0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03960" y="509751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0   0    0   0   0   0   0   0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956829" y="5091422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0   0    0   0   0   0   0   0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63388" y="5123378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563624" y="3145536"/>
            <a:ext cx="91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871472" y="3142488"/>
            <a:ext cx="91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179320" y="3145536"/>
            <a:ext cx="91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414016" y="3142488"/>
            <a:ext cx="91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651453" y="3149846"/>
            <a:ext cx="91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959301" y="3146798"/>
            <a:ext cx="91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266730" y="3142488"/>
            <a:ext cx="91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518988" y="3140274"/>
            <a:ext cx="91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588008" y="4559808"/>
            <a:ext cx="91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895856" y="4556760"/>
            <a:ext cx="91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203704" y="4559808"/>
            <a:ext cx="91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2438400" y="4556760"/>
            <a:ext cx="91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730701" y="4564118"/>
            <a:ext cx="91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983685" y="4561070"/>
            <a:ext cx="91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291114" y="4556760"/>
            <a:ext cx="91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543372" y="4554546"/>
            <a:ext cx="91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020312" y="3151632"/>
            <a:ext cx="91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328160" y="3148584"/>
            <a:ext cx="91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636008" y="3151632"/>
            <a:ext cx="91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870704" y="3148584"/>
            <a:ext cx="91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108141" y="3155942"/>
            <a:ext cx="91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415989" y="3152894"/>
            <a:ext cx="91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723418" y="3148584"/>
            <a:ext cx="91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975676" y="3146370"/>
            <a:ext cx="91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586413" y="3209448"/>
            <a:ext cx="91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894261" y="3206400"/>
            <a:ext cx="91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202109" y="3209448"/>
            <a:ext cx="91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436805" y="3206400"/>
            <a:ext cx="91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674242" y="3213758"/>
            <a:ext cx="91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982090" y="3210710"/>
            <a:ext cx="91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8289519" y="3206400"/>
            <a:ext cx="91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8541777" y="3204186"/>
            <a:ext cx="91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9152514" y="3170861"/>
            <a:ext cx="91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9460362" y="3167813"/>
            <a:ext cx="91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9768210" y="3170861"/>
            <a:ext cx="91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10002906" y="3167813"/>
            <a:ext cx="91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10240343" y="3175171"/>
            <a:ext cx="91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10548191" y="3172123"/>
            <a:ext cx="91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0855620" y="3167813"/>
            <a:ext cx="91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11107878" y="3165599"/>
            <a:ext cx="91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9143370" y="4615565"/>
            <a:ext cx="91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9451218" y="4612517"/>
            <a:ext cx="91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9759066" y="4615565"/>
            <a:ext cx="91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9993762" y="4612517"/>
            <a:ext cx="91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10231199" y="4619875"/>
            <a:ext cx="91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10539047" y="4616827"/>
            <a:ext cx="91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10846476" y="4612517"/>
            <a:ext cx="91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11098734" y="4610303"/>
            <a:ext cx="91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6589954" y="4605683"/>
            <a:ext cx="91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6879514" y="4602635"/>
            <a:ext cx="91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7205650" y="4605683"/>
            <a:ext cx="91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7440346" y="4602635"/>
            <a:ext cx="91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677783" y="4609993"/>
            <a:ext cx="91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985631" y="4606945"/>
            <a:ext cx="91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8293060" y="4602635"/>
            <a:ext cx="91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8545318" y="4600421"/>
            <a:ext cx="91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4010740" y="4596266"/>
            <a:ext cx="91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4318588" y="4593218"/>
            <a:ext cx="91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4626436" y="4596266"/>
            <a:ext cx="91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4861132" y="4593218"/>
            <a:ext cx="91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5144289" y="4600576"/>
            <a:ext cx="91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5406417" y="4597528"/>
            <a:ext cx="91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5713846" y="4593218"/>
            <a:ext cx="91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5966104" y="4591004"/>
            <a:ext cx="914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422455" y="5085695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0    0    0   0   1   0   1   0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75867" y="6178141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3" name="Left Brace 2"/>
          <p:cNvSpPr/>
          <p:nvPr/>
        </p:nvSpPr>
        <p:spPr>
          <a:xfrm rot="16200000">
            <a:off x="2322424" y="4780751"/>
            <a:ext cx="437142" cy="22207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Left Brace 116"/>
          <p:cNvSpPr/>
          <p:nvPr/>
        </p:nvSpPr>
        <p:spPr>
          <a:xfrm rot="16200000">
            <a:off x="7345239" y="2297137"/>
            <a:ext cx="437142" cy="72196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7272817" y="6162366"/>
            <a:ext cx="6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265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IPv4 Class Ranges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987785"/>
              </p:ext>
            </p:extLst>
          </p:nvPr>
        </p:nvGraphicFramePr>
        <p:xfrm>
          <a:off x="1023112" y="2414016"/>
          <a:ext cx="1023010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6021"/>
                <a:gridCol w="1530299"/>
                <a:gridCol w="2231136"/>
                <a:gridCol w="1316736"/>
                <a:gridCol w="3105912"/>
              </a:tblGrid>
              <a:tr h="35898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30000" dirty="0" smtClean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Octet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Default Subnet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Mask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/Notation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Private I.P.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Ranges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Class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1-126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255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 0  .  0 .  0</a:t>
                      </a:r>
                    </a:p>
                    <a:p>
                      <a:pPr algn="l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 N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 H .  H .  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10.0.0.0 - 10.255.255.255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Class 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128-191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255 . 255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 0  .  0</a:t>
                      </a:r>
                    </a:p>
                    <a:p>
                      <a:pPr algn="l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 N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 .   N  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H .  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172.16.0.0 –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172.31.255.255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Class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192-223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255 . 255 . 255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 0</a:t>
                      </a:r>
                    </a:p>
                    <a:p>
                      <a:pPr algn="l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 N   .  N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   .  N 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.   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/24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192.168.0.0 –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192.168.255.255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57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MAC Address (48-bit Hexadecimal)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01141" y="2816352"/>
            <a:ext cx="458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__ __  :  __ __  :  __ __  :  __ __  :  __ __  : __ __</a:t>
            </a:r>
            <a:endParaRPr lang="en-US" dirty="0"/>
          </a:p>
        </p:txBody>
      </p:sp>
      <p:sp>
        <p:nvSpPr>
          <p:cNvPr id="4" name="Left Brace 3"/>
          <p:cNvSpPr/>
          <p:nvPr/>
        </p:nvSpPr>
        <p:spPr>
          <a:xfrm rot="5400000">
            <a:off x="4662061" y="1469468"/>
            <a:ext cx="523971" cy="2245808"/>
          </a:xfrm>
          <a:prstGeom prst="leftBrace">
            <a:avLst>
              <a:gd name="adj1" fmla="val 8333"/>
              <a:gd name="adj2" fmla="val 491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 rot="5400000">
            <a:off x="7005970" y="1474089"/>
            <a:ext cx="523971" cy="22458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32991" y="2039696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OUI (24-bits)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15386" y="1961054"/>
            <a:ext cx="1905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Device ID (24-bits)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81834" y="3097341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4   4</a:t>
            </a: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 rot="16200000">
            <a:off x="4071972" y="3203114"/>
            <a:ext cx="192644" cy="581884"/>
          </a:xfrm>
          <a:prstGeom prst="leftBrace">
            <a:avLst>
              <a:gd name="adj1" fmla="val 8333"/>
              <a:gd name="adj2" fmla="val 491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14216" y="3802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53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IPv6 Address (128-bit Hexadecimal)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6720" y="3419856"/>
            <a:ext cx="1075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__ __ __ __  :  __ __ __ __  :  __ __ __ __  :  __ __ __ __  :  __ __ __ __  :  __ __ __ __  :  __ __ __ __  :  __ __ __ __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3296" y="3679460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4   4    4   4</a:t>
            </a:r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 rot="16200000">
            <a:off x="1244429" y="3558295"/>
            <a:ext cx="208050" cy="996400"/>
          </a:xfrm>
          <a:prstGeom prst="leftBrace">
            <a:avLst>
              <a:gd name="adj1" fmla="val 8333"/>
              <a:gd name="adj2" fmla="val 491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39102" y="42625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 rot="5400000">
            <a:off x="2988390" y="190673"/>
            <a:ext cx="704782" cy="5278789"/>
          </a:xfrm>
          <a:prstGeom prst="leftBrace">
            <a:avLst>
              <a:gd name="adj1" fmla="val 8333"/>
              <a:gd name="adj2" fmla="val 503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5400000">
            <a:off x="8362016" y="190673"/>
            <a:ext cx="704782" cy="5278789"/>
          </a:xfrm>
          <a:prstGeom prst="leftBrace">
            <a:avLst>
              <a:gd name="adj1" fmla="val 8333"/>
              <a:gd name="adj2" fmla="val 503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49726" y="2108344"/>
            <a:ext cx="1578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 Prefix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11091" y="203340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EUI-64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2296" y="3279362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   E    8   0</a:t>
            </a:r>
            <a:endParaRPr lang="en-US" dirty="0"/>
          </a:p>
        </p:txBody>
      </p:sp>
      <p:sp>
        <p:nvSpPr>
          <p:cNvPr id="12" name="Left Brace 11"/>
          <p:cNvSpPr/>
          <p:nvPr/>
        </p:nvSpPr>
        <p:spPr>
          <a:xfrm rot="16200000">
            <a:off x="6860938" y="3034808"/>
            <a:ext cx="420624" cy="19293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 rot="16200000">
            <a:off x="10178796" y="3034807"/>
            <a:ext cx="420624" cy="19293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380195" y="4262541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OUI (24-bits)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424416" y="4262541"/>
            <a:ext cx="1905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Device ID (24-bits)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035942" y="3322953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   </a:t>
            </a:r>
            <a:r>
              <a:rPr lang="en-US" dirty="0" err="1" smtClean="0"/>
              <a:t>F</a:t>
            </a:r>
            <a:r>
              <a:rPr lang="en-US" dirty="0" smtClean="0"/>
              <a:t>        </a:t>
            </a:r>
            <a:r>
              <a:rPr lang="en-US" dirty="0" err="1" smtClean="0"/>
              <a:t>F</a:t>
            </a:r>
            <a:r>
              <a:rPr lang="en-US" dirty="0" smtClean="0"/>
              <a:t>   E</a:t>
            </a:r>
            <a:endParaRPr lang="en-US" dirty="0"/>
          </a:p>
        </p:txBody>
      </p:sp>
      <p:sp>
        <p:nvSpPr>
          <p:cNvPr id="17" name="Left Brace 16"/>
          <p:cNvSpPr/>
          <p:nvPr/>
        </p:nvSpPr>
        <p:spPr>
          <a:xfrm rot="16200000">
            <a:off x="8503059" y="3292018"/>
            <a:ext cx="420624" cy="13548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311475" y="420981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 bits</a:t>
            </a:r>
            <a:endParaRPr lang="en-US" dirty="0"/>
          </a:p>
        </p:txBody>
      </p:sp>
      <p:sp>
        <p:nvSpPr>
          <p:cNvPr id="19" name="Left Brace 18"/>
          <p:cNvSpPr/>
          <p:nvPr/>
        </p:nvSpPr>
        <p:spPr>
          <a:xfrm rot="16200000">
            <a:off x="7544761" y="3206458"/>
            <a:ext cx="420624" cy="32714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504042" y="511237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249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683</Words>
  <Application>Microsoft Office PowerPoint</Application>
  <PresentationFormat>Widescreen</PresentationFormat>
  <Paragraphs>116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Base Numbering Systems and Addresses</vt:lpstr>
      <vt:lpstr>IPv4 Address (32-bit Dotted Decimal)</vt:lpstr>
      <vt:lpstr>IPv4 Address (32-bit Dotted Decimal)</vt:lpstr>
      <vt:lpstr>IPv4 Class Ranges</vt:lpstr>
      <vt:lpstr>MAC Address (48-bit Hexadecimal)</vt:lpstr>
      <vt:lpstr>IPv6 Address (128-bit Hexadecimal)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Numbering Systems and Addresses</dc:title>
  <dc:creator>Hunnicutt CTR Ken</dc:creator>
  <cp:lastModifiedBy>Hunnicutt CTR Ken</cp:lastModifiedBy>
  <cp:revision>21</cp:revision>
  <dcterms:created xsi:type="dcterms:W3CDTF">2020-04-29T16:53:53Z</dcterms:created>
  <dcterms:modified xsi:type="dcterms:W3CDTF">2020-10-27T12:50:54Z</dcterms:modified>
</cp:coreProperties>
</file>