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8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8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7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67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2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6EFD9-7116-4056-8642-A3F3AC734E09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2C08-491C-4278-9EDB-56DC91247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3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Internet Standards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802.1D - STP</a:t>
            </a:r>
          </a:p>
          <a:p>
            <a:r>
              <a:rPr lang="en-US" sz="2400" dirty="0" smtClean="0"/>
              <a:t>802.1Q - VTP</a:t>
            </a:r>
          </a:p>
          <a:p>
            <a:r>
              <a:rPr lang="en-US" sz="2400" dirty="0" smtClean="0"/>
              <a:t>802.1X – Port-base Authentication</a:t>
            </a:r>
          </a:p>
          <a:p>
            <a:r>
              <a:rPr lang="en-US" sz="2400" dirty="0" smtClean="0"/>
              <a:t>802.5. Token Ring</a:t>
            </a:r>
          </a:p>
          <a:p>
            <a:r>
              <a:rPr lang="en-US" sz="2400" dirty="0" smtClean="0"/>
              <a:t>802.3 Ethernet</a:t>
            </a:r>
          </a:p>
          <a:p>
            <a:pPr lvl="1"/>
            <a:r>
              <a:rPr lang="en-US" sz="2000" dirty="0" smtClean="0"/>
              <a:t>802.3ae 10G Ethernet</a:t>
            </a:r>
          </a:p>
          <a:p>
            <a:pPr lvl="1"/>
            <a:r>
              <a:rPr lang="en-US" sz="2000" dirty="0" smtClean="0"/>
              <a:t>802.3af Power-over-Ethernet (POE)</a:t>
            </a:r>
          </a:p>
          <a:p>
            <a:pPr lvl="1"/>
            <a:r>
              <a:rPr lang="en-US" sz="2000" dirty="0" smtClean="0"/>
              <a:t>802.3at POE+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sz="2400" dirty="0" smtClean="0"/>
              <a:t>802.11 – </a:t>
            </a:r>
            <a:r>
              <a:rPr lang="en-US" sz="2400" dirty="0" err="1" smtClean="0"/>
              <a:t>WiFi</a:t>
            </a:r>
            <a:endParaRPr lang="en-US" sz="2400" dirty="0" smtClean="0"/>
          </a:p>
          <a:p>
            <a:pPr lvl="1"/>
            <a:r>
              <a:rPr lang="en-US" sz="2000" dirty="0" smtClean="0"/>
              <a:t>802.11b</a:t>
            </a:r>
          </a:p>
          <a:p>
            <a:pPr lvl="1"/>
            <a:r>
              <a:rPr lang="en-US" sz="2000" dirty="0" smtClean="0"/>
              <a:t>802.11a</a:t>
            </a:r>
          </a:p>
          <a:p>
            <a:pPr lvl="1"/>
            <a:r>
              <a:rPr lang="en-US" sz="2000" dirty="0" smtClean="0"/>
              <a:t>802.11g</a:t>
            </a:r>
          </a:p>
          <a:p>
            <a:pPr lvl="1"/>
            <a:r>
              <a:rPr lang="en-US" sz="2000" dirty="0" smtClean="0"/>
              <a:t>802.11n</a:t>
            </a:r>
          </a:p>
          <a:p>
            <a:pPr lvl="1"/>
            <a:r>
              <a:rPr lang="en-US" sz="2000" dirty="0" smtClean="0"/>
              <a:t>802.11ac</a:t>
            </a:r>
          </a:p>
          <a:p>
            <a:pPr lvl="1"/>
            <a:r>
              <a:rPr lang="en-US" sz="2000" dirty="0" smtClean="0"/>
              <a:t>802.11i – Wireless Security</a:t>
            </a:r>
          </a:p>
          <a:p>
            <a:r>
              <a:rPr lang="en-US" sz="2400" dirty="0" smtClean="0"/>
              <a:t>802.15 - Bluetooth</a:t>
            </a:r>
          </a:p>
          <a:p>
            <a:r>
              <a:rPr lang="en-US" sz="2400" dirty="0" smtClean="0"/>
              <a:t>802.16 – </a:t>
            </a:r>
            <a:r>
              <a:rPr lang="en-US" sz="2400" dirty="0" err="1" smtClean="0"/>
              <a:t>WiMax</a:t>
            </a:r>
            <a:endParaRPr lang="en-US" sz="2400" dirty="0" smtClean="0"/>
          </a:p>
          <a:p>
            <a:pPr lvl="1"/>
            <a:r>
              <a:rPr lang="en-US" sz="2000" dirty="0" smtClean="0"/>
              <a:t>802.16m – WiMax</a:t>
            </a:r>
            <a:r>
              <a:rPr lang="en-US" sz="2000" dirty="0"/>
              <a:t>2</a:t>
            </a:r>
          </a:p>
        </p:txBody>
      </p:sp>
      <p:sp>
        <p:nvSpPr>
          <p:cNvPr id="8" name="Right Brace 7"/>
          <p:cNvSpPr/>
          <p:nvPr/>
        </p:nvSpPr>
        <p:spPr>
          <a:xfrm>
            <a:off x="8074152" y="2240280"/>
            <a:ext cx="612648" cy="159105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771528" y="2851142"/>
            <a:ext cx="1035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323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25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Internet Standards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Standards</dc:title>
  <dc:creator>Hunnicutt CTR Ken</dc:creator>
  <cp:lastModifiedBy>Hunnicutt CTR Ken</cp:lastModifiedBy>
  <cp:revision>2</cp:revision>
  <dcterms:created xsi:type="dcterms:W3CDTF">2020-05-10T00:06:04Z</dcterms:created>
  <dcterms:modified xsi:type="dcterms:W3CDTF">2020-05-10T01:01:23Z</dcterms:modified>
</cp:coreProperties>
</file>