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9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6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6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3153-97A0-417C-A308-15E785E0302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613F-126C-4638-B9B2-B30204F0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Cryptographic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2983992" cy="48494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Hash (Integrity)</a:t>
            </a:r>
          </a:p>
          <a:p>
            <a:pPr lvl="1"/>
            <a:r>
              <a:rPr lang="en-US" strike="sngStrike" dirty="0" smtClean="0">
                <a:solidFill>
                  <a:srgbClr val="FF0000"/>
                </a:solidFill>
              </a:rPr>
              <a:t>MD1</a:t>
            </a:r>
          </a:p>
          <a:p>
            <a:pPr lvl="1"/>
            <a:r>
              <a:rPr lang="en-US" dirty="0" smtClean="0"/>
              <a:t>MD2</a:t>
            </a:r>
          </a:p>
          <a:p>
            <a:pPr lvl="1"/>
            <a:r>
              <a:rPr lang="en-US" strike="sngStrike" dirty="0" smtClean="0">
                <a:solidFill>
                  <a:srgbClr val="FF0000"/>
                </a:solidFill>
              </a:rPr>
              <a:t>MD3</a:t>
            </a:r>
          </a:p>
          <a:p>
            <a:pPr lvl="1"/>
            <a:r>
              <a:rPr lang="en-US" dirty="0" smtClean="0"/>
              <a:t>MD4</a:t>
            </a:r>
          </a:p>
          <a:p>
            <a:pPr lvl="1"/>
            <a:r>
              <a:rPr lang="en-US" dirty="0" smtClean="0"/>
              <a:t>MD5</a:t>
            </a:r>
          </a:p>
          <a:p>
            <a:pPr lvl="1"/>
            <a:r>
              <a:rPr lang="en-US" dirty="0" smtClean="0"/>
              <a:t>MD6</a:t>
            </a:r>
          </a:p>
          <a:p>
            <a:pPr lvl="1"/>
            <a:r>
              <a:rPr lang="en-US" strike="sngStrike" dirty="0" smtClean="0">
                <a:solidFill>
                  <a:srgbClr val="FF0000"/>
                </a:solidFill>
              </a:rPr>
              <a:t>SHA-0</a:t>
            </a:r>
          </a:p>
          <a:p>
            <a:pPr lvl="1"/>
            <a:r>
              <a:rPr lang="en-US" dirty="0" smtClean="0"/>
              <a:t>SHA-1</a:t>
            </a:r>
          </a:p>
          <a:p>
            <a:pPr lvl="1"/>
            <a:r>
              <a:rPr lang="en-US" dirty="0" smtClean="0"/>
              <a:t>SHA-2</a:t>
            </a:r>
          </a:p>
          <a:p>
            <a:pPr lvl="2"/>
            <a:r>
              <a:rPr lang="en-US" dirty="0" smtClean="0"/>
              <a:t>Six variations</a:t>
            </a:r>
          </a:p>
          <a:p>
            <a:pPr lvl="1"/>
            <a:r>
              <a:rPr lang="en-US" dirty="0" smtClean="0"/>
              <a:t>SHA-3 (sponge)</a:t>
            </a:r>
          </a:p>
          <a:p>
            <a:pPr lvl="1"/>
            <a:r>
              <a:rPr lang="en-US" dirty="0" smtClean="0"/>
              <a:t>RIPEMD</a:t>
            </a:r>
          </a:p>
          <a:p>
            <a:pPr lvl="2"/>
            <a:r>
              <a:rPr lang="en-US" dirty="0" smtClean="0"/>
              <a:t>Two parallel chains of computation</a:t>
            </a:r>
          </a:p>
          <a:p>
            <a:pPr lvl="1"/>
            <a:r>
              <a:rPr lang="en-US" dirty="0" smtClean="0"/>
              <a:t>Whirlpool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165592" y="1825625"/>
            <a:ext cx="318820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Asymmetric</a:t>
            </a:r>
          </a:p>
          <a:p>
            <a:pPr lvl="1"/>
            <a:r>
              <a:rPr lang="en-US" dirty="0" smtClean="0"/>
              <a:t>RSA </a:t>
            </a:r>
          </a:p>
          <a:p>
            <a:pPr lvl="2"/>
            <a:r>
              <a:rPr lang="en-US" dirty="0" smtClean="0"/>
              <a:t>prime numbers</a:t>
            </a:r>
          </a:p>
          <a:p>
            <a:pPr lvl="1"/>
            <a:r>
              <a:rPr lang="en-US" dirty="0" smtClean="0"/>
              <a:t>ECC</a:t>
            </a:r>
          </a:p>
          <a:p>
            <a:pPr lvl="2"/>
            <a:r>
              <a:rPr lang="en-US" dirty="0" smtClean="0"/>
              <a:t>X and Y graph</a:t>
            </a:r>
          </a:p>
          <a:p>
            <a:pPr lvl="1"/>
            <a:r>
              <a:rPr lang="en-US" dirty="0" smtClean="0"/>
              <a:t>DSA</a:t>
            </a:r>
          </a:p>
          <a:p>
            <a:pPr lvl="2"/>
            <a:r>
              <a:rPr lang="en-US" dirty="0" smtClean="0"/>
              <a:t>Digital signatures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Gamal</a:t>
            </a:r>
            <a:endParaRPr lang="en-US" dirty="0" smtClean="0"/>
          </a:p>
          <a:p>
            <a:pPr lvl="2"/>
            <a:r>
              <a:rPr lang="en-US" dirty="0" smtClean="0"/>
              <a:t>SSL/TLS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u="sng" dirty="0" smtClean="0"/>
              <a:t>Key Exchange</a:t>
            </a:r>
          </a:p>
          <a:p>
            <a:pPr lvl="1"/>
            <a:r>
              <a:rPr lang="en-US" dirty="0" err="1" smtClean="0"/>
              <a:t>Diffie</a:t>
            </a:r>
            <a:r>
              <a:rPr lang="en-US" dirty="0" smtClean="0"/>
              <a:t>-Hellman</a:t>
            </a:r>
          </a:p>
          <a:p>
            <a:pPr lvl="1"/>
            <a:r>
              <a:rPr lang="en-US" dirty="0" smtClean="0"/>
              <a:t>DHE</a:t>
            </a:r>
          </a:p>
          <a:p>
            <a:pPr lvl="1"/>
            <a:r>
              <a:rPr lang="en-US" dirty="0" smtClean="0"/>
              <a:t>ECDH</a:t>
            </a:r>
          </a:p>
          <a:p>
            <a:pPr lvl="1"/>
            <a:r>
              <a:rPr lang="en-US" dirty="0" smtClean="0"/>
              <a:t>PFS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392168" y="1825624"/>
            <a:ext cx="2983992" cy="4758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Symmetric</a:t>
            </a:r>
          </a:p>
          <a:p>
            <a:pPr lvl="1"/>
            <a:r>
              <a:rPr lang="en-US" dirty="0" smtClean="0"/>
              <a:t>DES (56-bit key)</a:t>
            </a:r>
          </a:p>
          <a:p>
            <a:pPr lvl="2"/>
            <a:r>
              <a:rPr lang="en-US" dirty="0" smtClean="0"/>
              <a:t>16 rounds of encryption</a:t>
            </a:r>
          </a:p>
          <a:p>
            <a:pPr lvl="2"/>
            <a:r>
              <a:rPr lang="en-US" dirty="0" smtClean="0"/>
              <a:t>Originally named Lucifer (128-bit key)</a:t>
            </a:r>
          </a:p>
          <a:p>
            <a:pPr lvl="1"/>
            <a:r>
              <a:rPr lang="en-US" dirty="0" smtClean="0"/>
              <a:t>3DES</a:t>
            </a:r>
          </a:p>
          <a:p>
            <a:pPr lvl="1"/>
            <a:r>
              <a:rPr lang="en-US" dirty="0" smtClean="0"/>
              <a:t>AES </a:t>
            </a:r>
          </a:p>
          <a:p>
            <a:pPr lvl="2"/>
            <a:r>
              <a:rPr lang="en-US" dirty="0" err="1" smtClean="0"/>
              <a:t>Rijndael</a:t>
            </a:r>
            <a:r>
              <a:rPr lang="en-US" dirty="0" smtClean="0"/>
              <a:t> algorithm</a:t>
            </a:r>
          </a:p>
          <a:p>
            <a:pPr lvl="1"/>
            <a:r>
              <a:rPr lang="en-US" strike="sngStrike" dirty="0" smtClean="0">
                <a:solidFill>
                  <a:srgbClr val="FF0000"/>
                </a:solidFill>
              </a:rPr>
              <a:t>RC-1</a:t>
            </a:r>
          </a:p>
          <a:p>
            <a:pPr lvl="1"/>
            <a:r>
              <a:rPr lang="en-US" dirty="0" smtClean="0"/>
              <a:t>RC-2</a:t>
            </a:r>
          </a:p>
          <a:p>
            <a:pPr lvl="1"/>
            <a:r>
              <a:rPr lang="en-US" strike="sngStrike" dirty="0" smtClean="0">
                <a:solidFill>
                  <a:srgbClr val="FF0000"/>
                </a:solidFill>
              </a:rPr>
              <a:t>RC-3</a:t>
            </a:r>
          </a:p>
          <a:p>
            <a:pPr lvl="1"/>
            <a:r>
              <a:rPr lang="en-US" dirty="0" smtClean="0"/>
              <a:t>RC-4 (stream)</a:t>
            </a:r>
          </a:p>
          <a:p>
            <a:pPr lvl="2"/>
            <a:r>
              <a:rPr lang="en-US" dirty="0" smtClean="0"/>
              <a:t>802.11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RC-5</a:t>
            </a:r>
          </a:p>
          <a:p>
            <a:pPr lvl="1"/>
            <a:r>
              <a:rPr lang="en-US" dirty="0" smtClean="0"/>
              <a:t>RC-6</a:t>
            </a:r>
          </a:p>
          <a:p>
            <a:pPr lvl="1"/>
            <a:r>
              <a:rPr lang="en-US" dirty="0" smtClean="0"/>
              <a:t>Blowfish</a:t>
            </a:r>
          </a:p>
          <a:p>
            <a:pPr lvl="1"/>
            <a:r>
              <a:rPr lang="en-US" dirty="0" err="1" smtClean="0"/>
              <a:t>Twofish</a:t>
            </a:r>
            <a:endParaRPr lang="en-US" dirty="0" smtClean="0"/>
          </a:p>
          <a:p>
            <a:pPr lvl="1"/>
            <a:r>
              <a:rPr lang="en-US" dirty="0" smtClean="0"/>
              <a:t>IDEA (Europe)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36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Cryptographic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Algorithms</dc:title>
  <dc:creator>Hunnicutt CTR Ken</dc:creator>
  <cp:lastModifiedBy>Hunnicutt CTR Ken</cp:lastModifiedBy>
  <cp:revision>3</cp:revision>
  <dcterms:created xsi:type="dcterms:W3CDTF">2020-04-15T20:17:06Z</dcterms:created>
  <dcterms:modified xsi:type="dcterms:W3CDTF">2020-04-15T20:25:54Z</dcterms:modified>
</cp:coreProperties>
</file>