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5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4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EA62-77DB-4E5F-BFB3-5D579FA3A00E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C8C2-8E49-487D-AF4A-2F2A41804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79" y="3084867"/>
            <a:ext cx="717477" cy="1109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8325" y="3246247"/>
            <a:ext cx="846201" cy="846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89" y="2983267"/>
            <a:ext cx="1842347" cy="1554480"/>
          </a:xfrm>
          <a:prstGeom prst="rect">
            <a:avLst/>
          </a:prstGeom>
        </p:spPr>
      </p:pic>
      <p:cxnSp>
        <p:nvCxnSpPr>
          <p:cNvPr id="15" name="Straight Connector 14"/>
          <p:cNvCxnSpPr>
            <a:endCxn id="6" idx="3"/>
          </p:cNvCxnSpPr>
          <p:nvPr/>
        </p:nvCxnSpPr>
        <p:spPr>
          <a:xfrm flipV="1">
            <a:off x="4828032" y="3669348"/>
            <a:ext cx="1590293" cy="17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1"/>
            <a:endCxn id="4" idx="1"/>
          </p:cNvCxnSpPr>
          <p:nvPr/>
        </p:nvCxnSpPr>
        <p:spPr>
          <a:xfrm flipV="1">
            <a:off x="7264526" y="3639458"/>
            <a:ext cx="1900053" cy="298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684892" y="3057048"/>
            <a:ext cx="2050010" cy="1263369"/>
            <a:chOff x="1511156" y="2622200"/>
            <a:chExt cx="2050010" cy="126336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1156" y="2909673"/>
              <a:ext cx="821644" cy="684703"/>
            </a:xfrm>
            <a:prstGeom prst="rect">
              <a:avLst/>
            </a:prstGeom>
          </p:spPr>
        </p:pic>
        <p:sp>
          <p:nvSpPr>
            <p:cNvPr id="19" name="Arc 18"/>
            <p:cNvSpPr/>
            <p:nvPr/>
          </p:nvSpPr>
          <p:spPr>
            <a:xfrm rot="2674190">
              <a:off x="2004142" y="2932447"/>
              <a:ext cx="576072" cy="55459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2674190">
              <a:off x="2021985" y="2827550"/>
              <a:ext cx="816075" cy="7567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2674190">
              <a:off x="2178853" y="2795093"/>
              <a:ext cx="841856" cy="85459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 rot="2674190">
              <a:off x="2244935" y="2735656"/>
              <a:ext cx="1002994" cy="101817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2674190">
              <a:off x="2371922" y="2622200"/>
              <a:ext cx="1189244" cy="126336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RADIUS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19308" y="2861861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Supplicant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6601" y="2872769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27323" y="2507087"/>
            <a:ext cx="158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48053" y="429944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 (1812/1813)</a:t>
            </a:r>
            <a:endParaRPr lang="en-US" dirty="0"/>
          </a:p>
        </p:txBody>
      </p:sp>
      <p:cxnSp>
        <p:nvCxnSpPr>
          <p:cNvPr id="31" name="Elbow Connector 30"/>
          <p:cNvCxnSpPr>
            <a:stCxn id="29" idx="2"/>
          </p:cNvCxnSpPr>
          <p:nvPr/>
        </p:nvCxnSpPr>
        <p:spPr>
          <a:xfrm rot="16200000" flipH="1">
            <a:off x="9749095" y="4625877"/>
            <a:ext cx="228341" cy="31413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9710349" y="4892967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9710348" y="5126537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985247" y="4706201"/>
            <a:ext cx="1406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</a:p>
          <a:p>
            <a:r>
              <a:rPr lang="en-US" dirty="0" smtClean="0"/>
              <a:t>Unencrypted</a:t>
            </a:r>
          </a:p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8987279" y="5062885"/>
            <a:ext cx="1261227" cy="5166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825401" y="5770882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AAA at the RADIUS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56468" y="4266933"/>
            <a:ext cx="1464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802.11i</a:t>
            </a:r>
          </a:p>
          <a:p>
            <a:r>
              <a:rPr lang="en-US" dirty="0" smtClean="0"/>
              <a:t>      WPA2</a:t>
            </a:r>
          </a:p>
          <a:p>
            <a:r>
              <a:rPr lang="en-US" dirty="0" smtClean="0"/>
              <a:t>      Enterprise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40712" y="4244536"/>
            <a:ext cx="29775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802.1X</a:t>
            </a:r>
          </a:p>
          <a:p>
            <a:r>
              <a:rPr lang="en-US" dirty="0"/>
              <a:t> </a:t>
            </a:r>
            <a:r>
              <a:rPr lang="en-US" dirty="0" smtClean="0"/>
              <a:t>     Port-Based Authentication</a:t>
            </a:r>
          </a:p>
          <a:p>
            <a:r>
              <a:rPr lang="en-US" dirty="0"/>
              <a:t> </a:t>
            </a:r>
            <a:r>
              <a:rPr lang="en-US" dirty="0" smtClean="0"/>
              <a:t>     EAP</a:t>
            </a:r>
          </a:p>
          <a:p>
            <a:r>
              <a:rPr lang="en-US" dirty="0" smtClean="0"/>
              <a:t>             PEAP</a:t>
            </a:r>
          </a:p>
          <a:p>
            <a:r>
              <a:rPr lang="en-US" dirty="0"/>
              <a:t> </a:t>
            </a:r>
            <a:r>
              <a:rPr lang="en-US" dirty="0" smtClean="0"/>
              <a:t>            EAP-TLS</a:t>
            </a:r>
          </a:p>
          <a:p>
            <a:r>
              <a:rPr lang="en-US" dirty="0"/>
              <a:t> </a:t>
            </a:r>
            <a:r>
              <a:rPr lang="en-US" dirty="0" smtClean="0"/>
              <a:t>            EAP-TTLS</a:t>
            </a:r>
          </a:p>
          <a:p>
            <a:r>
              <a:rPr lang="en-US" dirty="0" smtClean="0"/>
              <a:t>             EAP-FAST</a:t>
            </a:r>
            <a:endParaRPr lang="en-US" dirty="0"/>
          </a:p>
        </p:txBody>
      </p:sp>
      <p:sp>
        <p:nvSpPr>
          <p:cNvPr id="60" name="Left-Right Arrow 59"/>
          <p:cNvSpPr/>
          <p:nvPr/>
        </p:nvSpPr>
        <p:spPr>
          <a:xfrm>
            <a:off x="3106447" y="4528645"/>
            <a:ext cx="687188" cy="3136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7456516" y="4502498"/>
            <a:ext cx="1033693" cy="3594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/>
          <p:nvPr/>
        </p:nvCxnSpPr>
        <p:spPr>
          <a:xfrm>
            <a:off x="2095712" y="4541798"/>
            <a:ext cx="272190" cy="164405"/>
          </a:xfrm>
          <a:prstGeom prst="bentConnector3">
            <a:avLst>
              <a:gd name="adj1" fmla="val -97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2070265" y="4722425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>
            <a:off x="3973668" y="4532002"/>
            <a:ext cx="272190" cy="164405"/>
          </a:xfrm>
          <a:prstGeom prst="bentConnector3">
            <a:avLst>
              <a:gd name="adj1" fmla="val -972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H="1">
            <a:off x="3947646" y="4713241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6200000" flipH="1">
            <a:off x="4325549" y="5028620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6200000" flipH="1">
            <a:off x="4325549" y="5248567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6200000" flipH="1">
            <a:off x="4325548" y="5482137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6200000" flipH="1">
            <a:off x="4325548" y="5776777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6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97" y="2650019"/>
            <a:ext cx="717477" cy="1109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8325" y="2811399"/>
            <a:ext cx="846201" cy="846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56" y="2909673"/>
            <a:ext cx="821644" cy="684703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6" idx="1"/>
            <a:endCxn id="4" idx="1"/>
          </p:cNvCxnSpPr>
          <p:nvPr/>
        </p:nvCxnSpPr>
        <p:spPr>
          <a:xfrm flipV="1">
            <a:off x="7264526" y="3204610"/>
            <a:ext cx="1463071" cy="298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09" y="2846451"/>
            <a:ext cx="1294193" cy="811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498848" y="3234500"/>
            <a:ext cx="1919477" cy="175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2" idx="1"/>
          </p:cNvCxnSpPr>
          <p:nvPr/>
        </p:nvCxnSpPr>
        <p:spPr>
          <a:xfrm>
            <a:off x="2332800" y="3252025"/>
            <a:ext cx="1194209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8348" y="2546901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84273" y="2438827"/>
            <a:ext cx="143770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TACACS</a:t>
            </a:r>
          </a:p>
          <a:p>
            <a:r>
              <a:rPr lang="en-US" sz="1200" dirty="0" smtClean="0"/>
              <a:t>XTACACS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dirty="0" smtClean="0"/>
              <a:t>TACACS+ (49)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3789" y="2050448"/>
            <a:ext cx="158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TACACS+ with Kerberos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22666" y="3837701"/>
            <a:ext cx="144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Kerberos (88)</a:t>
            </a:r>
            <a:endParaRPr lang="en-US" dirty="0"/>
          </a:p>
        </p:txBody>
      </p:sp>
      <p:cxnSp>
        <p:nvCxnSpPr>
          <p:cNvPr id="22" name="Elbow Connector 21"/>
          <p:cNvCxnSpPr>
            <a:stCxn id="21" idx="2"/>
          </p:cNvCxnSpPr>
          <p:nvPr/>
        </p:nvCxnSpPr>
        <p:spPr>
          <a:xfrm rot="16200000" flipH="1">
            <a:off x="9242070" y="4212410"/>
            <a:ext cx="285548" cy="274793"/>
          </a:xfrm>
          <a:prstGeom prst="bentConnector3">
            <a:avLst>
              <a:gd name="adj1" fmla="val 1012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9251117" y="4445927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9251116" y="4679497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90935" y="4285534"/>
            <a:ext cx="148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</a:p>
          <a:p>
            <a:r>
              <a:rPr lang="en-US" dirty="0" smtClean="0"/>
              <a:t>Encrypted</a:t>
            </a:r>
          </a:p>
          <a:p>
            <a:r>
              <a:rPr lang="en-US" dirty="0" smtClean="0"/>
              <a:t>Users/devices</a:t>
            </a:r>
            <a:endParaRPr lang="en-US" dirty="0"/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8641839" y="4615845"/>
            <a:ext cx="1261227" cy="51661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45074" y="5336533"/>
            <a:ext cx="259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Authorization/Accounting</a:t>
            </a:r>
          </a:p>
          <a:p>
            <a:r>
              <a:rPr lang="en-US" dirty="0" smtClean="0"/>
              <a:t>at the </a:t>
            </a:r>
            <a:r>
              <a:rPr lang="en-US" dirty="0" smtClean="0"/>
              <a:t>Kerberos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85161" y="4126913"/>
            <a:ext cx="1722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TCP</a:t>
            </a:r>
          </a:p>
          <a:p>
            <a:r>
              <a:rPr lang="en-US" dirty="0" smtClean="0"/>
              <a:t>Developed by</a:t>
            </a:r>
          </a:p>
          <a:p>
            <a:r>
              <a:rPr lang="en-US" dirty="0" smtClean="0"/>
              <a:t>Cisco (Employed</a:t>
            </a:r>
          </a:p>
          <a:p>
            <a:r>
              <a:rPr lang="en-US" dirty="0"/>
              <a:t>o</a:t>
            </a:r>
            <a:r>
              <a:rPr lang="en-US" dirty="0" smtClean="0"/>
              <a:t>n routers)</a:t>
            </a:r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6200000" flipH="1">
            <a:off x="6549661" y="4061659"/>
            <a:ext cx="253138" cy="27742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6541445" y="4342295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6200000" flipH="1">
            <a:off x="6537662" y="4599255"/>
            <a:ext cx="270747" cy="2790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79707" y="2691385"/>
            <a:ext cx="570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</a:t>
            </a:r>
          </a:p>
          <a:p>
            <a:r>
              <a:rPr lang="en-US" dirty="0" smtClean="0"/>
              <a:t>KDC</a:t>
            </a:r>
          </a:p>
          <a:p>
            <a:r>
              <a:rPr lang="en-US" dirty="0" smtClean="0"/>
              <a:t>TGS</a:t>
            </a:r>
            <a:endParaRPr lang="en-US" dirty="0"/>
          </a:p>
        </p:txBody>
      </p:sp>
      <p:sp>
        <p:nvSpPr>
          <p:cNvPr id="41" name="Right Brace 40"/>
          <p:cNvSpPr/>
          <p:nvPr/>
        </p:nvSpPr>
        <p:spPr>
          <a:xfrm>
            <a:off x="9445075" y="2546901"/>
            <a:ext cx="343808" cy="1212299"/>
          </a:xfrm>
          <a:prstGeom prst="rightBrace">
            <a:avLst>
              <a:gd name="adj1" fmla="val 397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0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75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RADIUS</vt:lpstr>
      <vt:lpstr>TACACS+ with Kerberos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11</cp:revision>
  <dcterms:created xsi:type="dcterms:W3CDTF">2020-04-20T01:46:21Z</dcterms:created>
  <dcterms:modified xsi:type="dcterms:W3CDTF">2020-04-20T18:47:35Z</dcterms:modified>
</cp:coreProperties>
</file>