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6A37-8D65-48E4-9D21-82EE18D765C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FC5C-2B67-44C3-8150-53EEF75EA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42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6A37-8D65-48E4-9D21-82EE18D765C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FC5C-2B67-44C3-8150-53EEF75EA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8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6A37-8D65-48E4-9D21-82EE18D765C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FC5C-2B67-44C3-8150-53EEF75EA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8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6A37-8D65-48E4-9D21-82EE18D765C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FC5C-2B67-44C3-8150-53EEF75EA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0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6A37-8D65-48E4-9D21-82EE18D765C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FC5C-2B67-44C3-8150-53EEF75EA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0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6A37-8D65-48E4-9D21-82EE18D765C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FC5C-2B67-44C3-8150-53EEF75EA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6A37-8D65-48E4-9D21-82EE18D765C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FC5C-2B67-44C3-8150-53EEF75EA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9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6A37-8D65-48E4-9D21-82EE18D765C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FC5C-2B67-44C3-8150-53EEF75EA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6A37-8D65-48E4-9D21-82EE18D765C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FC5C-2B67-44C3-8150-53EEF75EA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7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6A37-8D65-48E4-9D21-82EE18D765C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FC5C-2B67-44C3-8150-53EEF75EA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7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6A37-8D65-48E4-9D21-82EE18D765C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FC5C-2B67-44C3-8150-53EEF75EA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0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46A37-8D65-48E4-9D21-82EE18D765C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BFC5C-2B67-44C3-8150-53EEF75EA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4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Wireless Security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8305178"/>
              </p:ext>
            </p:extLst>
          </p:nvPr>
        </p:nvGraphicFramePr>
        <p:xfrm>
          <a:off x="838200" y="1825626"/>
          <a:ext cx="10515600" cy="4419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/>
                <a:gridCol w="1051560"/>
                <a:gridCol w="2103120"/>
                <a:gridCol w="2103120"/>
                <a:gridCol w="2103120"/>
                <a:gridCol w="2103120"/>
              </a:tblGrid>
              <a:tr h="883945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Authentication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Encryption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Integrity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Standard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8394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WEP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Pre-Shared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Key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(PSK)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24-bit I.V.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+ 40-bit key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RC-4 cipher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CRC32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802.11</a:t>
                      </a:r>
                    </a:p>
                  </a:txBody>
                  <a:tcPr anchor="ctr"/>
                </a:tc>
              </a:tr>
              <a:tr h="44197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WPS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Push-button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24-bit I.V.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+ 40-bit key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RC-4 cipher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CRC32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802.11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197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PIN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197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WPA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Personal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PSK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48-bit I.V + PSK =128-bit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key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RC-4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TKIP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(MIC)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802.11i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19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Enterprise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802.1X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1973">
                <a:tc rowSpan="2"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WPA2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Personal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PSK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48-bit I.V. + PSK </a:t>
                      </a: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128-bit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AES-CCMP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CBC-MAC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802.11i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19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Enterprise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802.1X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127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69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Wireless Security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Security</dc:title>
  <dc:creator>Hunnicutt CTR Ken</dc:creator>
  <cp:lastModifiedBy>Hunnicutt CTR Ken</cp:lastModifiedBy>
  <cp:revision>3</cp:revision>
  <dcterms:created xsi:type="dcterms:W3CDTF">2020-04-16T23:22:59Z</dcterms:created>
  <dcterms:modified xsi:type="dcterms:W3CDTF">2020-09-16T16:02:25Z</dcterms:modified>
</cp:coreProperties>
</file>